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258" r:id="rId6"/>
    <p:sldId id="273" r:id="rId7"/>
    <p:sldId id="260" r:id="rId8"/>
    <p:sldId id="261" r:id="rId9"/>
    <p:sldId id="262" r:id="rId10"/>
    <p:sldId id="269" r:id="rId11"/>
    <p:sldId id="264" r:id="rId12"/>
    <p:sldId id="265" r:id="rId13"/>
    <p:sldId id="274" r:id="rId14"/>
    <p:sldId id="275" r:id="rId15"/>
    <p:sldId id="280" r:id="rId16"/>
    <p:sldId id="277" r:id="rId17"/>
    <p:sldId id="279" r:id="rId18"/>
    <p:sldId id="272" r:id="rId19"/>
    <p:sldId id="266" r:id="rId20"/>
    <p:sldId id="268" r:id="rId21"/>
    <p:sldId id="271" r:id="rId22"/>
    <p:sldId id="267" r:id="rId23"/>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C913"/>
    <a:srgbClr val="FFFFFF"/>
    <a:srgbClr val="182025"/>
    <a:srgbClr val="6C6C6C"/>
    <a:srgbClr val="00BBE4"/>
    <a:srgbClr val="B2D9F6"/>
    <a:srgbClr val="D8D8D8"/>
    <a:srgbClr val="021D49"/>
    <a:srgbClr val="FFD80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1B93B6-C363-4F44-98FB-46AD28CF589D}" v="244" dt="2024-01-12T09:54:09.1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1" autoAdjust="0"/>
    <p:restoredTop sz="90990" autoAdjust="0"/>
  </p:normalViewPr>
  <p:slideViewPr>
    <p:cSldViewPr>
      <p:cViewPr>
        <p:scale>
          <a:sx n="150" d="100"/>
          <a:sy n="150" d="100"/>
        </p:scale>
        <p:origin x="1236" y="45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0"/>
    </p:cViewPr>
  </p:sorterViewPr>
  <p:notesViewPr>
    <p:cSldViewPr>
      <p:cViewPr varScale="1">
        <p:scale>
          <a:sx n="125" d="100"/>
          <a:sy n="125" d="100"/>
        </p:scale>
        <p:origin x="1261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Hui" userId="247c788d-2395-4a01-9f83-b2159c2d3419" providerId="ADAL" clId="{3C1B93B6-C363-4F44-98FB-46AD28CF589D}"/>
    <pc:docChg chg="undo redo custSel addSld delSld modSld sldOrd">
      <pc:chgData name="Cheng, Hui" userId="247c788d-2395-4a01-9f83-b2159c2d3419" providerId="ADAL" clId="{3C1B93B6-C363-4F44-98FB-46AD28CF589D}" dt="2024-01-12T09:56:36.633" v="4398" actId="1076"/>
      <pc:docMkLst>
        <pc:docMk/>
      </pc:docMkLst>
      <pc:sldChg chg="modSp mod">
        <pc:chgData name="Cheng, Hui" userId="247c788d-2395-4a01-9f83-b2159c2d3419" providerId="ADAL" clId="{3C1B93B6-C363-4F44-98FB-46AD28CF589D}" dt="2024-01-11T13:27:41.075" v="1908" actId="20577"/>
        <pc:sldMkLst>
          <pc:docMk/>
          <pc:sldMk cId="447434881" sldId="256"/>
        </pc:sldMkLst>
        <pc:spChg chg="mod">
          <ac:chgData name="Cheng, Hui" userId="247c788d-2395-4a01-9f83-b2159c2d3419" providerId="ADAL" clId="{3C1B93B6-C363-4F44-98FB-46AD28CF589D}" dt="2024-01-11T13:27:19.976" v="1874" actId="20577"/>
          <ac:spMkLst>
            <pc:docMk/>
            <pc:sldMk cId="447434881" sldId="256"/>
            <ac:spMk id="2" creationId="{85390558-515E-4AD8-A4EF-93004C63B0F5}"/>
          </ac:spMkLst>
        </pc:spChg>
        <pc:spChg chg="mod">
          <ac:chgData name="Cheng, Hui" userId="247c788d-2395-4a01-9f83-b2159c2d3419" providerId="ADAL" clId="{3C1B93B6-C363-4F44-98FB-46AD28CF589D}" dt="2024-01-11T13:27:25.692" v="1891" actId="20577"/>
          <ac:spMkLst>
            <pc:docMk/>
            <pc:sldMk cId="447434881" sldId="256"/>
            <ac:spMk id="3" creationId="{F649525D-7DB2-4CDB-871D-890A8B3555ED}"/>
          </ac:spMkLst>
        </pc:spChg>
        <pc:spChg chg="mod">
          <ac:chgData name="Cheng, Hui" userId="247c788d-2395-4a01-9f83-b2159c2d3419" providerId="ADAL" clId="{3C1B93B6-C363-4F44-98FB-46AD28CF589D}" dt="2024-01-11T13:27:41.075" v="1908" actId="20577"/>
          <ac:spMkLst>
            <pc:docMk/>
            <pc:sldMk cId="447434881" sldId="256"/>
            <ac:spMk id="4" creationId="{DFFBED3F-759A-4318-8B47-7150C65FFF28}"/>
          </ac:spMkLst>
        </pc:spChg>
      </pc:sldChg>
      <pc:sldChg chg="addSp modSp mod">
        <pc:chgData name="Cheng, Hui" userId="247c788d-2395-4a01-9f83-b2159c2d3419" providerId="ADAL" clId="{3C1B93B6-C363-4F44-98FB-46AD28CF589D}" dt="2024-01-11T14:46:14.893" v="2337" actId="1076"/>
        <pc:sldMkLst>
          <pc:docMk/>
          <pc:sldMk cId="3891179055" sldId="258"/>
        </pc:sldMkLst>
        <pc:spChg chg="mod">
          <ac:chgData name="Cheng, Hui" userId="247c788d-2395-4a01-9f83-b2159c2d3419" providerId="ADAL" clId="{3C1B93B6-C363-4F44-98FB-46AD28CF589D}" dt="2024-01-11T14:46:04.512" v="2333"/>
          <ac:spMkLst>
            <pc:docMk/>
            <pc:sldMk cId="3891179055" sldId="258"/>
            <ac:spMk id="3" creationId="{9FFB8DAC-3B03-1220-EAFF-DE2674CE1503}"/>
          </ac:spMkLst>
        </pc:spChg>
        <pc:spChg chg="mod">
          <ac:chgData name="Cheng, Hui" userId="247c788d-2395-4a01-9f83-b2159c2d3419" providerId="ADAL" clId="{3C1B93B6-C363-4F44-98FB-46AD28CF589D}" dt="2024-01-11T14:35:33.419" v="2078" actId="20577"/>
          <ac:spMkLst>
            <pc:docMk/>
            <pc:sldMk cId="3891179055" sldId="258"/>
            <ac:spMk id="4" creationId="{7E2E16E6-9AF5-DD3C-5DD1-8B4F7D16918F}"/>
          </ac:spMkLst>
        </pc:spChg>
        <pc:spChg chg="add mod">
          <ac:chgData name="Cheng, Hui" userId="247c788d-2395-4a01-9f83-b2159c2d3419" providerId="ADAL" clId="{3C1B93B6-C363-4F44-98FB-46AD28CF589D}" dt="2024-01-11T14:35:13.319" v="2070" actId="14100"/>
          <ac:spMkLst>
            <pc:docMk/>
            <pc:sldMk cId="3891179055" sldId="258"/>
            <ac:spMk id="5" creationId="{EF3E5AAD-3C70-7FA8-C4C6-78F08435C9BC}"/>
          </ac:spMkLst>
        </pc:spChg>
        <pc:spChg chg="add mod">
          <ac:chgData name="Cheng, Hui" userId="247c788d-2395-4a01-9f83-b2159c2d3419" providerId="ADAL" clId="{3C1B93B6-C363-4F44-98FB-46AD28CF589D}" dt="2024-01-11T14:35:10.299" v="2069" actId="14100"/>
          <ac:spMkLst>
            <pc:docMk/>
            <pc:sldMk cId="3891179055" sldId="258"/>
            <ac:spMk id="6" creationId="{738789C4-1B2C-1639-E831-5C266719135F}"/>
          </ac:spMkLst>
        </pc:spChg>
        <pc:spChg chg="add mod">
          <ac:chgData name="Cheng, Hui" userId="247c788d-2395-4a01-9f83-b2159c2d3419" providerId="ADAL" clId="{3C1B93B6-C363-4F44-98FB-46AD28CF589D}" dt="2024-01-11T14:46:14.893" v="2337" actId="1076"/>
          <ac:spMkLst>
            <pc:docMk/>
            <pc:sldMk cId="3891179055" sldId="258"/>
            <ac:spMk id="8" creationId="{BA6307B3-4BD2-03C0-2FE5-1400C69B13DF}"/>
          </ac:spMkLst>
        </pc:spChg>
        <pc:spChg chg="add mod">
          <ac:chgData name="Cheng, Hui" userId="247c788d-2395-4a01-9f83-b2159c2d3419" providerId="ADAL" clId="{3C1B93B6-C363-4F44-98FB-46AD28CF589D}" dt="2024-01-11T14:46:11.262" v="2336" actId="14100"/>
          <ac:spMkLst>
            <pc:docMk/>
            <pc:sldMk cId="3891179055" sldId="258"/>
            <ac:spMk id="10" creationId="{A0DCBCDC-3F92-A976-EB18-5A48393F7446}"/>
          </ac:spMkLst>
        </pc:spChg>
      </pc:sldChg>
      <pc:sldChg chg="modSp mod">
        <pc:chgData name="Cheng, Hui" userId="247c788d-2395-4a01-9f83-b2159c2d3419" providerId="ADAL" clId="{3C1B93B6-C363-4F44-98FB-46AD28CF589D}" dt="2024-01-11T14:35:58.579" v="2085" actId="20577"/>
        <pc:sldMkLst>
          <pc:docMk/>
          <pc:sldMk cId="4176563240" sldId="260"/>
        </pc:sldMkLst>
        <pc:spChg chg="mod">
          <ac:chgData name="Cheng, Hui" userId="247c788d-2395-4a01-9f83-b2159c2d3419" providerId="ADAL" clId="{3C1B93B6-C363-4F44-98FB-46AD28CF589D}" dt="2024-01-11T14:35:58.579" v="2085" actId="20577"/>
          <ac:spMkLst>
            <pc:docMk/>
            <pc:sldMk cId="4176563240" sldId="260"/>
            <ac:spMk id="9" creationId="{C7751056-6621-FE05-2BBD-D507AA751939}"/>
          </ac:spMkLst>
        </pc:spChg>
      </pc:sldChg>
      <pc:sldChg chg="modSp mod">
        <pc:chgData name="Cheng, Hui" userId="247c788d-2395-4a01-9f83-b2159c2d3419" providerId="ADAL" clId="{3C1B93B6-C363-4F44-98FB-46AD28CF589D}" dt="2024-01-11T14:35:54.603" v="2083" actId="20577"/>
        <pc:sldMkLst>
          <pc:docMk/>
          <pc:sldMk cId="4236632632" sldId="261"/>
        </pc:sldMkLst>
        <pc:spChg chg="mod">
          <ac:chgData name="Cheng, Hui" userId="247c788d-2395-4a01-9f83-b2159c2d3419" providerId="ADAL" clId="{3C1B93B6-C363-4F44-98FB-46AD28CF589D}" dt="2024-01-11T09:40:30.493" v="1242" actId="790"/>
          <ac:spMkLst>
            <pc:docMk/>
            <pc:sldMk cId="4236632632" sldId="261"/>
            <ac:spMk id="2" creationId="{BDBF5229-A88E-98AA-7481-58DD2C2966F0}"/>
          </ac:spMkLst>
        </pc:spChg>
        <pc:spChg chg="mod">
          <ac:chgData name="Cheng, Hui" userId="247c788d-2395-4a01-9f83-b2159c2d3419" providerId="ADAL" clId="{3C1B93B6-C363-4F44-98FB-46AD28CF589D}" dt="2024-01-11T09:40:30.493" v="1242" actId="790"/>
          <ac:spMkLst>
            <pc:docMk/>
            <pc:sldMk cId="4236632632" sldId="261"/>
            <ac:spMk id="7" creationId="{17861910-3628-2320-C1A9-523BD9196796}"/>
          </ac:spMkLst>
        </pc:spChg>
        <pc:spChg chg="mod">
          <ac:chgData name="Cheng, Hui" userId="247c788d-2395-4a01-9f83-b2159c2d3419" providerId="ADAL" clId="{3C1B93B6-C363-4F44-98FB-46AD28CF589D}" dt="2024-01-11T14:35:54.603" v="2083" actId="20577"/>
          <ac:spMkLst>
            <pc:docMk/>
            <pc:sldMk cId="4236632632" sldId="261"/>
            <ac:spMk id="9" creationId="{C7751056-6621-FE05-2BBD-D507AA751939}"/>
          </ac:spMkLst>
        </pc:spChg>
        <pc:spChg chg="mod">
          <ac:chgData name="Cheng, Hui" userId="247c788d-2395-4a01-9f83-b2159c2d3419" providerId="ADAL" clId="{3C1B93B6-C363-4F44-98FB-46AD28CF589D}" dt="2024-01-11T09:40:30.493" v="1242" actId="790"/>
          <ac:spMkLst>
            <pc:docMk/>
            <pc:sldMk cId="4236632632" sldId="261"/>
            <ac:spMk id="10" creationId="{5434003C-2455-8B26-CEC6-6308F0167797}"/>
          </ac:spMkLst>
        </pc:spChg>
        <pc:spChg chg="mod">
          <ac:chgData name="Cheng, Hui" userId="247c788d-2395-4a01-9f83-b2159c2d3419" providerId="ADAL" clId="{3C1B93B6-C363-4F44-98FB-46AD28CF589D}" dt="2024-01-11T09:40:30.493" v="1242" actId="790"/>
          <ac:spMkLst>
            <pc:docMk/>
            <pc:sldMk cId="4236632632" sldId="261"/>
            <ac:spMk id="13" creationId="{84FFDED0-A609-BBF0-D50D-9A1E91B7BB80}"/>
          </ac:spMkLst>
        </pc:spChg>
        <pc:spChg chg="mod">
          <ac:chgData name="Cheng, Hui" userId="247c788d-2395-4a01-9f83-b2159c2d3419" providerId="ADAL" clId="{3C1B93B6-C363-4F44-98FB-46AD28CF589D}" dt="2024-01-11T09:40:30.493" v="1242" actId="790"/>
          <ac:spMkLst>
            <pc:docMk/>
            <pc:sldMk cId="4236632632" sldId="261"/>
            <ac:spMk id="15" creationId="{F569D5B0-ABE2-285A-6D1C-7F7BA129A678}"/>
          </ac:spMkLst>
        </pc:spChg>
        <pc:spChg chg="mod">
          <ac:chgData name="Cheng, Hui" userId="247c788d-2395-4a01-9f83-b2159c2d3419" providerId="ADAL" clId="{3C1B93B6-C363-4F44-98FB-46AD28CF589D}" dt="2024-01-11T09:40:30.493" v="1242" actId="790"/>
          <ac:spMkLst>
            <pc:docMk/>
            <pc:sldMk cId="4236632632" sldId="261"/>
            <ac:spMk id="19" creationId="{327C0EFA-7E8C-0FAC-E987-06593BA1FA31}"/>
          </ac:spMkLst>
        </pc:spChg>
        <pc:spChg chg="mod">
          <ac:chgData name="Cheng, Hui" userId="247c788d-2395-4a01-9f83-b2159c2d3419" providerId="ADAL" clId="{3C1B93B6-C363-4F44-98FB-46AD28CF589D}" dt="2024-01-11T09:40:30.493" v="1242" actId="790"/>
          <ac:spMkLst>
            <pc:docMk/>
            <pc:sldMk cId="4236632632" sldId="261"/>
            <ac:spMk id="23" creationId="{71711948-1804-85BA-8AD8-C462007FFC9B}"/>
          </ac:spMkLst>
        </pc:spChg>
      </pc:sldChg>
      <pc:sldChg chg="addSp modSp mod">
        <pc:chgData name="Cheng, Hui" userId="247c788d-2395-4a01-9f83-b2159c2d3419" providerId="ADAL" clId="{3C1B93B6-C363-4F44-98FB-46AD28CF589D}" dt="2024-01-11T14:36:12.135" v="2086" actId="1076"/>
        <pc:sldMkLst>
          <pc:docMk/>
          <pc:sldMk cId="2936199432" sldId="262"/>
        </pc:sldMkLst>
        <pc:spChg chg="mod">
          <ac:chgData name="Cheng, Hui" userId="247c788d-2395-4a01-9f83-b2159c2d3419" providerId="ADAL" clId="{3C1B93B6-C363-4F44-98FB-46AD28CF589D}" dt="2024-01-11T11:38:52.358" v="1641" actId="20577"/>
          <ac:spMkLst>
            <pc:docMk/>
            <pc:sldMk cId="2936199432" sldId="262"/>
            <ac:spMk id="3" creationId="{F6686D38-D1AE-537B-4A18-78F87D678327}"/>
          </ac:spMkLst>
        </pc:spChg>
        <pc:spChg chg="add mod">
          <ac:chgData name="Cheng, Hui" userId="247c788d-2395-4a01-9f83-b2159c2d3419" providerId="ADAL" clId="{3C1B93B6-C363-4F44-98FB-46AD28CF589D}" dt="2024-01-11T11:54:36.287" v="1737" actId="20577"/>
          <ac:spMkLst>
            <pc:docMk/>
            <pc:sldMk cId="2936199432" sldId="262"/>
            <ac:spMk id="4" creationId="{A783C9F7-C6AB-97D4-FAFA-CE4322EBD7E8}"/>
          </ac:spMkLst>
        </pc:spChg>
        <pc:spChg chg="add mod">
          <ac:chgData name="Cheng, Hui" userId="247c788d-2395-4a01-9f83-b2159c2d3419" providerId="ADAL" clId="{3C1B93B6-C363-4F44-98FB-46AD28CF589D}" dt="2024-01-11T14:36:12.135" v="2086" actId="1076"/>
          <ac:spMkLst>
            <pc:docMk/>
            <pc:sldMk cId="2936199432" sldId="262"/>
            <ac:spMk id="7" creationId="{39299D4B-CE8B-078A-E481-B30AB7FDF44C}"/>
          </ac:spMkLst>
        </pc:spChg>
        <pc:picChg chg="add mod">
          <ac:chgData name="Cheng, Hui" userId="247c788d-2395-4a01-9f83-b2159c2d3419" providerId="ADAL" clId="{3C1B93B6-C363-4F44-98FB-46AD28CF589D}" dt="2024-01-11T14:36:12.135" v="2086" actId="1076"/>
          <ac:picMkLst>
            <pc:docMk/>
            <pc:sldMk cId="2936199432" sldId="262"/>
            <ac:picMk id="6" creationId="{B23C1F90-CBC3-E133-091D-9EC1A5A2EE92}"/>
          </ac:picMkLst>
        </pc:picChg>
      </pc:sldChg>
      <pc:sldChg chg="addSp delSp modSp mod">
        <pc:chgData name="Cheng, Hui" userId="247c788d-2395-4a01-9f83-b2159c2d3419" providerId="ADAL" clId="{3C1B93B6-C363-4F44-98FB-46AD28CF589D}" dt="2024-01-11T08:54:14.069" v="269" actId="1076"/>
        <pc:sldMkLst>
          <pc:docMk/>
          <pc:sldMk cId="2646477829" sldId="264"/>
        </pc:sldMkLst>
        <pc:spChg chg="del">
          <ac:chgData name="Cheng, Hui" userId="247c788d-2395-4a01-9f83-b2159c2d3419" providerId="ADAL" clId="{3C1B93B6-C363-4F44-98FB-46AD28CF589D}" dt="2024-01-11T08:53:25.562" v="261" actId="21"/>
          <ac:spMkLst>
            <pc:docMk/>
            <pc:sldMk cId="2646477829" sldId="264"/>
            <ac:spMk id="3" creationId="{F6686D38-D1AE-537B-4A18-78F87D678327}"/>
          </ac:spMkLst>
        </pc:spChg>
        <pc:spChg chg="mod">
          <ac:chgData name="Cheng, Hui" userId="247c788d-2395-4a01-9f83-b2159c2d3419" providerId="ADAL" clId="{3C1B93B6-C363-4F44-98FB-46AD28CF589D}" dt="2024-01-11T08:53:44.147" v="265" actId="1076"/>
          <ac:spMkLst>
            <pc:docMk/>
            <pc:sldMk cId="2646477829" sldId="264"/>
            <ac:spMk id="6" creationId="{A426A2FB-7276-BD73-255D-C2F9C25A7C38}"/>
          </ac:spMkLst>
        </pc:spChg>
        <pc:spChg chg="mod">
          <ac:chgData name="Cheng, Hui" userId="247c788d-2395-4a01-9f83-b2159c2d3419" providerId="ADAL" clId="{3C1B93B6-C363-4F44-98FB-46AD28CF589D}" dt="2024-01-11T08:53:44.147" v="265" actId="1076"/>
          <ac:spMkLst>
            <pc:docMk/>
            <pc:sldMk cId="2646477829" sldId="264"/>
            <ac:spMk id="7" creationId="{558039EB-BB69-8A02-C015-1241AFFFF3DB}"/>
          </ac:spMkLst>
        </pc:spChg>
        <pc:spChg chg="mod">
          <ac:chgData name="Cheng, Hui" userId="247c788d-2395-4a01-9f83-b2159c2d3419" providerId="ADAL" clId="{3C1B93B6-C363-4F44-98FB-46AD28CF589D}" dt="2024-01-11T08:53:44.147" v="265" actId="1076"/>
          <ac:spMkLst>
            <pc:docMk/>
            <pc:sldMk cId="2646477829" sldId="264"/>
            <ac:spMk id="8" creationId="{A194763F-6889-42EB-77E5-3214A33FFA2F}"/>
          </ac:spMkLst>
        </pc:spChg>
        <pc:spChg chg="add del mod">
          <ac:chgData name="Cheng, Hui" userId="247c788d-2395-4a01-9f83-b2159c2d3419" providerId="ADAL" clId="{3C1B93B6-C363-4F44-98FB-46AD28CF589D}" dt="2024-01-11T08:53:28.960" v="262" actId="478"/>
          <ac:spMkLst>
            <pc:docMk/>
            <pc:sldMk cId="2646477829" sldId="264"/>
            <ac:spMk id="10" creationId="{DA9F5F80-0680-34FD-2ABF-89EF7463BFE7}"/>
          </ac:spMkLst>
        </pc:spChg>
        <pc:spChg chg="add mod">
          <ac:chgData name="Cheng, Hui" userId="247c788d-2395-4a01-9f83-b2159c2d3419" providerId="ADAL" clId="{3C1B93B6-C363-4F44-98FB-46AD28CF589D}" dt="2024-01-11T08:54:14.069" v="269" actId="1076"/>
          <ac:spMkLst>
            <pc:docMk/>
            <pc:sldMk cId="2646477829" sldId="264"/>
            <ac:spMk id="11" creationId="{F6686D38-D1AE-537B-4A18-78F87D678327}"/>
          </ac:spMkLst>
        </pc:spChg>
        <pc:picChg chg="del">
          <ac:chgData name="Cheng, Hui" userId="247c788d-2395-4a01-9f83-b2159c2d3419" providerId="ADAL" clId="{3C1B93B6-C363-4F44-98FB-46AD28CF589D}" dt="2024-01-11T08:53:25.562" v="261" actId="21"/>
          <ac:picMkLst>
            <pc:docMk/>
            <pc:sldMk cId="2646477829" sldId="264"/>
            <ac:picMk id="4" creationId="{0FB742F2-DC8C-52E6-AA2C-E585F057719D}"/>
          </ac:picMkLst>
        </pc:picChg>
        <pc:picChg chg="mod">
          <ac:chgData name="Cheng, Hui" userId="247c788d-2395-4a01-9f83-b2159c2d3419" providerId="ADAL" clId="{3C1B93B6-C363-4F44-98FB-46AD28CF589D}" dt="2024-01-11T08:53:50.456" v="266" actId="14100"/>
          <ac:picMkLst>
            <pc:docMk/>
            <pc:sldMk cId="2646477829" sldId="264"/>
            <ac:picMk id="5" creationId="{A0492ED1-5C2E-874E-F3BB-CCCBD1C6B6CA}"/>
          </ac:picMkLst>
        </pc:picChg>
        <pc:picChg chg="add mod">
          <ac:chgData name="Cheng, Hui" userId="247c788d-2395-4a01-9f83-b2159c2d3419" providerId="ADAL" clId="{3C1B93B6-C363-4F44-98FB-46AD28CF589D}" dt="2024-01-11T08:54:14.069" v="269" actId="1076"/>
          <ac:picMkLst>
            <pc:docMk/>
            <pc:sldMk cId="2646477829" sldId="264"/>
            <ac:picMk id="12" creationId="{0FB742F2-DC8C-52E6-AA2C-E585F057719D}"/>
          </ac:picMkLst>
        </pc:picChg>
      </pc:sldChg>
      <pc:sldChg chg="addSp delSp modSp new mod">
        <pc:chgData name="Cheng, Hui" userId="247c788d-2395-4a01-9f83-b2159c2d3419" providerId="ADAL" clId="{3C1B93B6-C363-4F44-98FB-46AD28CF589D}" dt="2024-01-12T09:15:37.297" v="2751" actId="207"/>
        <pc:sldMkLst>
          <pc:docMk/>
          <pc:sldMk cId="2757921690" sldId="265"/>
        </pc:sldMkLst>
        <pc:spChg chg="del">
          <ac:chgData name="Cheng, Hui" userId="247c788d-2395-4a01-9f83-b2159c2d3419" providerId="ADAL" clId="{3C1B93B6-C363-4F44-98FB-46AD28CF589D}" dt="2024-01-11T08:46:30.500" v="19" actId="3680"/>
          <ac:spMkLst>
            <pc:docMk/>
            <pc:sldMk cId="2757921690" sldId="265"/>
            <ac:spMk id="2" creationId="{33EB97C3-940C-8449-E1AF-AAB9EA7A7F33}"/>
          </ac:spMkLst>
        </pc:spChg>
        <pc:spChg chg="del">
          <ac:chgData name="Cheng, Hui" userId="247c788d-2395-4a01-9f83-b2159c2d3419" providerId="ADAL" clId="{3C1B93B6-C363-4F44-98FB-46AD28CF589D}" dt="2024-01-11T08:46:03.953" v="1"/>
          <ac:spMkLst>
            <pc:docMk/>
            <pc:sldMk cId="2757921690" sldId="265"/>
            <ac:spMk id="3" creationId="{59F0EF99-5B69-0B92-31C0-5BD8AA77A67C}"/>
          </ac:spMkLst>
        </pc:spChg>
        <pc:spChg chg="del mod">
          <ac:chgData name="Cheng, Hui" userId="247c788d-2395-4a01-9f83-b2159c2d3419" providerId="ADAL" clId="{3C1B93B6-C363-4F44-98FB-46AD28CF589D}" dt="2024-01-11T08:46:19.356" v="18"/>
          <ac:spMkLst>
            <pc:docMk/>
            <pc:sldMk cId="2757921690" sldId="265"/>
            <ac:spMk id="4" creationId="{E47B6208-2F44-A7AB-23B8-D48DF3C6B088}"/>
          </ac:spMkLst>
        </pc:spChg>
        <pc:spChg chg="add mod">
          <ac:chgData name="Cheng, Hui" userId="247c788d-2395-4a01-9f83-b2159c2d3419" providerId="ADAL" clId="{3C1B93B6-C363-4F44-98FB-46AD28CF589D}" dt="2024-01-11T08:46:19.356" v="18"/>
          <ac:spMkLst>
            <pc:docMk/>
            <pc:sldMk cId="2757921690" sldId="265"/>
            <ac:spMk id="6" creationId="{2FA63773-D734-D1A2-B464-B6DB14BCFAF1}"/>
          </ac:spMkLst>
        </pc:spChg>
        <pc:spChg chg="add mod">
          <ac:chgData name="Cheng, Hui" userId="247c788d-2395-4a01-9f83-b2159c2d3419" providerId="ADAL" clId="{3C1B93B6-C363-4F44-98FB-46AD28CF589D}" dt="2024-01-12T07:51:37.866" v="2480" actId="1076"/>
          <ac:spMkLst>
            <pc:docMk/>
            <pc:sldMk cId="2757921690" sldId="265"/>
            <ac:spMk id="8" creationId="{FED8B8E0-B307-1CC7-D541-4D55E42DFF18}"/>
          </ac:spMkLst>
        </pc:spChg>
        <pc:spChg chg="add mod">
          <ac:chgData name="Cheng, Hui" userId="247c788d-2395-4a01-9f83-b2159c2d3419" providerId="ADAL" clId="{3C1B93B6-C363-4F44-98FB-46AD28CF589D}" dt="2024-01-12T07:51:35.159" v="2479" actId="1076"/>
          <ac:spMkLst>
            <pc:docMk/>
            <pc:sldMk cId="2757921690" sldId="265"/>
            <ac:spMk id="9" creationId="{309824C0-CE1E-BC76-FE3D-06D9C8E0BBF3}"/>
          </ac:spMkLst>
        </pc:spChg>
        <pc:spChg chg="add mod">
          <ac:chgData name="Cheng, Hui" userId="247c788d-2395-4a01-9f83-b2159c2d3419" providerId="ADAL" clId="{3C1B93B6-C363-4F44-98FB-46AD28CF589D}" dt="2024-01-12T07:51:33.465" v="2478" actId="1076"/>
          <ac:spMkLst>
            <pc:docMk/>
            <pc:sldMk cId="2757921690" sldId="265"/>
            <ac:spMk id="10" creationId="{E8D33416-7EE4-E43A-8D7D-A26A82D66378}"/>
          </ac:spMkLst>
        </pc:spChg>
        <pc:spChg chg="add mod">
          <ac:chgData name="Cheng, Hui" userId="247c788d-2395-4a01-9f83-b2159c2d3419" providerId="ADAL" clId="{3C1B93B6-C363-4F44-98FB-46AD28CF589D}" dt="2024-01-11T13:23:52.153" v="1855" actId="1076"/>
          <ac:spMkLst>
            <pc:docMk/>
            <pc:sldMk cId="2757921690" sldId="265"/>
            <ac:spMk id="11" creationId="{62C1EF43-758D-3A95-A043-0798CDB67C5C}"/>
          </ac:spMkLst>
        </pc:spChg>
        <pc:graphicFrameChg chg="add mod ord modGraphic">
          <ac:chgData name="Cheng, Hui" userId="247c788d-2395-4a01-9f83-b2159c2d3419" providerId="ADAL" clId="{3C1B93B6-C363-4F44-98FB-46AD28CF589D}" dt="2024-01-12T09:15:37.297" v="2751" actId="207"/>
          <ac:graphicFrameMkLst>
            <pc:docMk/>
            <pc:sldMk cId="2757921690" sldId="265"/>
            <ac:graphicFrameMk id="7" creationId="{6CCC14FA-BF57-BC46-841A-AF716B4FCA74}"/>
          </ac:graphicFrameMkLst>
        </pc:graphicFrameChg>
        <pc:picChg chg="add mod">
          <ac:chgData name="Cheng, Hui" userId="247c788d-2395-4a01-9f83-b2159c2d3419" providerId="ADAL" clId="{3C1B93B6-C363-4F44-98FB-46AD28CF589D}" dt="2024-01-12T07:51:29.259" v="2477" actId="14100"/>
          <ac:picMkLst>
            <pc:docMk/>
            <pc:sldMk cId="2757921690" sldId="265"/>
            <ac:picMk id="5" creationId="{E379C6E1-76B1-52F0-CE22-F7CFC817FCB0}"/>
          </ac:picMkLst>
        </pc:picChg>
      </pc:sldChg>
      <pc:sldChg chg="addSp delSp modSp new mod ord">
        <pc:chgData name="Cheng, Hui" userId="247c788d-2395-4a01-9f83-b2159c2d3419" providerId="ADAL" clId="{3C1B93B6-C363-4F44-98FB-46AD28CF589D}" dt="2024-01-12T09:52:55.872" v="4198" actId="1076"/>
        <pc:sldMkLst>
          <pc:docMk/>
          <pc:sldMk cId="2114885577" sldId="266"/>
        </pc:sldMkLst>
        <pc:spChg chg="del">
          <ac:chgData name="Cheng, Hui" userId="247c788d-2395-4a01-9f83-b2159c2d3419" providerId="ADAL" clId="{3C1B93B6-C363-4F44-98FB-46AD28CF589D}" dt="2024-01-11T08:57:02.323" v="379"/>
          <ac:spMkLst>
            <pc:docMk/>
            <pc:sldMk cId="2114885577" sldId="266"/>
            <ac:spMk id="2" creationId="{213FCC30-1DDC-BC66-4484-D5C5ACBD45AE}"/>
          </ac:spMkLst>
        </pc:spChg>
        <pc:spChg chg="del">
          <ac:chgData name="Cheng, Hui" userId="247c788d-2395-4a01-9f83-b2159c2d3419" providerId="ADAL" clId="{3C1B93B6-C363-4F44-98FB-46AD28CF589D}" dt="2024-01-11T08:57:04.525" v="382"/>
          <ac:spMkLst>
            <pc:docMk/>
            <pc:sldMk cId="2114885577" sldId="266"/>
            <ac:spMk id="3" creationId="{31A12C34-7780-665F-88C6-639D09A67911}"/>
          </ac:spMkLst>
        </pc:spChg>
        <pc:spChg chg="add del mod">
          <ac:chgData name="Cheng, Hui" userId="247c788d-2395-4a01-9f83-b2159c2d3419" providerId="ADAL" clId="{3C1B93B6-C363-4F44-98FB-46AD28CF589D}" dt="2024-01-12T08:19:25.824" v="2539" actId="478"/>
          <ac:spMkLst>
            <pc:docMk/>
            <pc:sldMk cId="2114885577" sldId="266"/>
            <ac:spMk id="3" creationId="{321B7DD4-1EA9-60B1-4800-87B5445C29BC}"/>
          </ac:spMkLst>
        </pc:spChg>
        <pc:spChg chg="mod">
          <ac:chgData name="Cheng, Hui" userId="247c788d-2395-4a01-9f83-b2159c2d3419" providerId="ADAL" clId="{3C1B93B6-C363-4F44-98FB-46AD28CF589D}" dt="2024-01-11T09:40:56.124" v="1244" actId="790"/>
          <ac:spMkLst>
            <pc:docMk/>
            <pc:sldMk cId="2114885577" sldId="266"/>
            <ac:spMk id="4" creationId="{EE90A03E-B28E-EC85-2327-E6D839236DDE}"/>
          </ac:spMkLst>
        </pc:spChg>
        <pc:spChg chg="add del mod">
          <ac:chgData name="Cheng, Hui" userId="247c788d-2395-4a01-9f83-b2159c2d3419" providerId="ADAL" clId="{3C1B93B6-C363-4F44-98FB-46AD28CF589D}" dt="2024-01-12T08:19:27.648" v="2540" actId="478"/>
          <ac:spMkLst>
            <pc:docMk/>
            <pc:sldMk cId="2114885577" sldId="266"/>
            <ac:spMk id="7" creationId="{8DD1AC10-13AA-9291-DD6E-C9C65A746D4D}"/>
          </ac:spMkLst>
        </pc:spChg>
        <pc:spChg chg="add del mod">
          <ac:chgData name="Cheng, Hui" userId="247c788d-2395-4a01-9f83-b2159c2d3419" providerId="ADAL" clId="{3C1B93B6-C363-4F44-98FB-46AD28CF589D}" dt="2024-01-11T08:57:53.157" v="401"/>
          <ac:spMkLst>
            <pc:docMk/>
            <pc:sldMk cId="2114885577" sldId="266"/>
            <ac:spMk id="9" creationId="{DD149B4E-8EFD-56E5-8E3C-4B0A05AA2EA7}"/>
          </ac:spMkLst>
        </pc:spChg>
        <pc:spChg chg="add del mod">
          <ac:chgData name="Cheng, Hui" userId="247c788d-2395-4a01-9f83-b2159c2d3419" providerId="ADAL" clId="{3C1B93B6-C363-4F44-98FB-46AD28CF589D}" dt="2024-01-12T08:19:24.564" v="2538" actId="478"/>
          <ac:spMkLst>
            <pc:docMk/>
            <pc:sldMk cId="2114885577" sldId="266"/>
            <ac:spMk id="10" creationId="{EACAED6B-AEC1-1085-FF94-E4AC05262555}"/>
          </ac:spMkLst>
        </pc:spChg>
        <pc:spChg chg="add del mod">
          <ac:chgData name="Cheng, Hui" userId="247c788d-2395-4a01-9f83-b2159c2d3419" providerId="ADAL" clId="{3C1B93B6-C363-4F44-98FB-46AD28CF589D}" dt="2024-01-12T08:19:24.564" v="2538" actId="478"/>
          <ac:spMkLst>
            <pc:docMk/>
            <pc:sldMk cId="2114885577" sldId="266"/>
            <ac:spMk id="11" creationId="{99931AE8-A35E-CDF0-D6F4-29EEFA63D27A}"/>
          </ac:spMkLst>
        </pc:spChg>
        <pc:spChg chg="add del mod">
          <ac:chgData name="Cheng, Hui" userId="247c788d-2395-4a01-9f83-b2159c2d3419" providerId="ADAL" clId="{3C1B93B6-C363-4F44-98FB-46AD28CF589D}" dt="2024-01-12T08:19:24.564" v="2538" actId="478"/>
          <ac:spMkLst>
            <pc:docMk/>
            <pc:sldMk cId="2114885577" sldId="266"/>
            <ac:spMk id="12" creationId="{97C60741-2808-2C45-9E03-84DEF3677522}"/>
          </ac:spMkLst>
        </pc:spChg>
        <pc:spChg chg="add del mod">
          <ac:chgData name="Cheng, Hui" userId="247c788d-2395-4a01-9f83-b2159c2d3419" providerId="ADAL" clId="{3C1B93B6-C363-4F44-98FB-46AD28CF589D}" dt="2024-01-12T08:19:24.564" v="2538" actId="478"/>
          <ac:spMkLst>
            <pc:docMk/>
            <pc:sldMk cId="2114885577" sldId="266"/>
            <ac:spMk id="13" creationId="{62E4FE28-FA5E-7235-001F-5759CCF51678}"/>
          </ac:spMkLst>
        </pc:spChg>
        <pc:spChg chg="add del mod">
          <ac:chgData name="Cheng, Hui" userId="247c788d-2395-4a01-9f83-b2159c2d3419" providerId="ADAL" clId="{3C1B93B6-C363-4F44-98FB-46AD28CF589D}" dt="2024-01-12T08:19:24.564" v="2538" actId="478"/>
          <ac:spMkLst>
            <pc:docMk/>
            <pc:sldMk cId="2114885577" sldId="266"/>
            <ac:spMk id="14" creationId="{65770413-9F3B-B595-785A-7284B3666D03}"/>
          </ac:spMkLst>
        </pc:spChg>
        <pc:spChg chg="add del mod">
          <ac:chgData name="Cheng, Hui" userId="247c788d-2395-4a01-9f83-b2159c2d3419" providerId="ADAL" clId="{3C1B93B6-C363-4F44-98FB-46AD28CF589D}" dt="2024-01-12T08:19:24.564" v="2538" actId="478"/>
          <ac:spMkLst>
            <pc:docMk/>
            <pc:sldMk cId="2114885577" sldId="266"/>
            <ac:spMk id="15" creationId="{D44A059D-3773-DD06-B38B-2373EFA47A46}"/>
          </ac:spMkLst>
        </pc:spChg>
        <pc:spChg chg="add del mod">
          <ac:chgData name="Cheng, Hui" userId="247c788d-2395-4a01-9f83-b2159c2d3419" providerId="ADAL" clId="{3C1B93B6-C363-4F44-98FB-46AD28CF589D}" dt="2024-01-12T09:41:47.807" v="3429" actId="478"/>
          <ac:spMkLst>
            <pc:docMk/>
            <pc:sldMk cId="2114885577" sldId="266"/>
            <ac:spMk id="16" creationId="{08528DBE-5234-EA07-CF4C-100683F80530}"/>
          </ac:spMkLst>
        </pc:spChg>
        <pc:spChg chg="add del mod">
          <ac:chgData name="Cheng, Hui" userId="247c788d-2395-4a01-9f83-b2159c2d3419" providerId="ADAL" clId="{3C1B93B6-C363-4F44-98FB-46AD28CF589D}" dt="2024-01-11T09:11:03.993" v="687"/>
          <ac:spMkLst>
            <pc:docMk/>
            <pc:sldMk cId="2114885577" sldId="266"/>
            <ac:spMk id="17" creationId="{3C47B0FB-3BDA-A25D-B86F-8165EDA1A19C}"/>
          </ac:spMkLst>
        </pc:spChg>
        <pc:spChg chg="add mod">
          <ac:chgData name="Cheng, Hui" userId="247c788d-2395-4a01-9f83-b2159c2d3419" providerId="ADAL" clId="{3C1B93B6-C363-4F44-98FB-46AD28CF589D}" dt="2024-01-12T09:52:55.872" v="4198" actId="1076"/>
          <ac:spMkLst>
            <pc:docMk/>
            <pc:sldMk cId="2114885577" sldId="266"/>
            <ac:spMk id="18" creationId="{7F68A278-C290-204E-F5B8-8FE572A979AE}"/>
          </ac:spMkLst>
        </pc:spChg>
        <pc:picChg chg="add del mod">
          <ac:chgData name="Cheng, Hui" userId="247c788d-2395-4a01-9f83-b2159c2d3419" providerId="ADAL" clId="{3C1B93B6-C363-4F44-98FB-46AD28CF589D}" dt="2024-01-12T08:19:24.564" v="2538" actId="478"/>
          <ac:picMkLst>
            <pc:docMk/>
            <pc:sldMk cId="2114885577" sldId="266"/>
            <ac:picMk id="6" creationId="{E04F6419-8CA5-CDC7-38A4-2906239057B7}"/>
          </ac:picMkLst>
        </pc:picChg>
        <pc:picChg chg="add del mod">
          <ac:chgData name="Cheng, Hui" userId="247c788d-2395-4a01-9f83-b2159c2d3419" providerId="ADAL" clId="{3C1B93B6-C363-4F44-98FB-46AD28CF589D}" dt="2024-01-12T08:19:24.564" v="2538" actId="478"/>
          <ac:picMkLst>
            <pc:docMk/>
            <pc:sldMk cId="2114885577" sldId="266"/>
            <ac:picMk id="8" creationId="{58CDC144-DC2A-1588-F001-29A5191DFCCB}"/>
          </ac:picMkLst>
        </pc:picChg>
      </pc:sldChg>
      <pc:sldChg chg="addSp delSp modSp new mod ord">
        <pc:chgData name="Cheng, Hui" userId="247c788d-2395-4a01-9f83-b2159c2d3419" providerId="ADAL" clId="{3C1B93B6-C363-4F44-98FB-46AD28CF589D}" dt="2024-01-11T14:44:01.573" v="2303"/>
        <pc:sldMkLst>
          <pc:docMk/>
          <pc:sldMk cId="2807056132" sldId="267"/>
        </pc:sldMkLst>
        <pc:spChg chg="del">
          <ac:chgData name="Cheng, Hui" userId="247c788d-2395-4a01-9f83-b2159c2d3419" providerId="ADAL" clId="{3C1B93B6-C363-4F44-98FB-46AD28CF589D}" dt="2024-01-11T09:20:29.561" v="812" actId="22"/>
          <ac:spMkLst>
            <pc:docMk/>
            <pc:sldMk cId="2807056132" sldId="267"/>
            <ac:spMk id="2" creationId="{F53122F5-F8D4-0A04-FD0C-6EDA7773E4E8}"/>
          </ac:spMkLst>
        </pc:spChg>
        <pc:spChg chg="del">
          <ac:chgData name="Cheng, Hui" userId="247c788d-2395-4a01-9f83-b2159c2d3419" providerId="ADAL" clId="{3C1B93B6-C363-4F44-98FB-46AD28CF589D}" dt="2024-01-11T09:21:20.175" v="818" actId="478"/>
          <ac:spMkLst>
            <pc:docMk/>
            <pc:sldMk cId="2807056132" sldId="267"/>
            <ac:spMk id="3" creationId="{8A097F4E-2DD8-D0DF-A272-230AF468C4EE}"/>
          </ac:spMkLst>
        </pc:spChg>
        <pc:spChg chg="mod">
          <ac:chgData name="Cheng, Hui" userId="247c788d-2395-4a01-9f83-b2159c2d3419" providerId="ADAL" clId="{3C1B93B6-C363-4F44-98FB-46AD28CF589D}" dt="2024-01-11T14:43:00.794" v="2272" actId="6549"/>
          <ac:spMkLst>
            <pc:docMk/>
            <pc:sldMk cId="2807056132" sldId="267"/>
            <ac:spMk id="4" creationId="{22662CF2-9F7C-C745-84F2-FD51C4105302}"/>
          </ac:spMkLst>
        </pc:spChg>
        <pc:spChg chg="add mod">
          <ac:chgData name="Cheng, Hui" userId="247c788d-2395-4a01-9f83-b2159c2d3419" providerId="ADAL" clId="{3C1B93B6-C363-4F44-98FB-46AD28CF589D}" dt="2024-01-11T14:43:58.509" v="2301" actId="1076"/>
          <ac:spMkLst>
            <pc:docMk/>
            <pc:sldMk cId="2807056132" sldId="267"/>
            <ac:spMk id="12" creationId="{84D8ADAA-8095-218A-0006-785DD06A0E40}"/>
          </ac:spMkLst>
        </pc:spChg>
        <pc:spChg chg="add del mod">
          <ac:chgData name="Cheng, Hui" userId="247c788d-2395-4a01-9f83-b2159c2d3419" providerId="ADAL" clId="{3C1B93B6-C363-4F44-98FB-46AD28CF589D}" dt="2024-01-11T14:43:55.081" v="2300" actId="478"/>
          <ac:spMkLst>
            <pc:docMk/>
            <pc:sldMk cId="2807056132" sldId="267"/>
            <ac:spMk id="20" creationId="{3163679A-57DE-7B8A-F04F-0855A46BE07E}"/>
          </ac:spMkLst>
        </pc:spChg>
        <pc:picChg chg="add mod ord">
          <ac:chgData name="Cheng, Hui" userId="247c788d-2395-4a01-9f83-b2159c2d3419" providerId="ADAL" clId="{3C1B93B6-C363-4F44-98FB-46AD28CF589D}" dt="2024-01-11T09:24:49.679" v="863" actId="14100"/>
          <ac:picMkLst>
            <pc:docMk/>
            <pc:sldMk cId="2807056132" sldId="267"/>
            <ac:picMk id="6" creationId="{E538B202-A663-C3A9-A599-319EAD8F7ECF}"/>
          </ac:picMkLst>
        </pc:picChg>
        <pc:picChg chg="add mod">
          <ac:chgData name="Cheng, Hui" userId="247c788d-2395-4a01-9f83-b2159c2d3419" providerId="ADAL" clId="{3C1B93B6-C363-4F44-98FB-46AD28CF589D}" dt="2024-01-11T09:21:10.944" v="815" actId="1076"/>
          <ac:picMkLst>
            <pc:docMk/>
            <pc:sldMk cId="2807056132" sldId="267"/>
            <ac:picMk id="8" creationId="{E4F01151-93F0-9FCD-9449-3E5341C3F9EB}"/>
          </ac:picMkLst>
        </pc:picChg>
        <pc:picChg chg="add mod">
          <ac:chgData name="Cheng, Hui" userId="247c788d-2395-4a01-9f83-b2159c2d3419" providerId="ADAL" clId="{3C1B93B6-C363-4F44-98FB-46AD28CF589D}" dt="2024-01-11T09:24:11.773" v="855" actId="1076"/>
          <ac:picMkLst>
            <pc:docMk/>
            <pc:sldMk cId="2807056132" sldId="267"/>
            <ac:picMk id="10" creationId="{9761B0B9-C980-0687-53FA-D3DE527731E4}"/>
          </ac:picMkLst>
        </pc:picChg>
        <pc:picChg chg="add mod modCrop">
          <ac:chgData name="Cheng, Hui" userId="247c788d-2395-4a01-9f83-b2159c2d3419" providerId="ADAL" clId="{3C1B93B6-C363-4F44-98FB-46AD28CF589D}" dt="2024-01-11T13:23:17.314" v="1851" actId="1076"/>
          <ac:picMkLst>
            <pc:docMk/>
            <pc:sldMk cId="2807056132" sldId="267"/>
            <ac:picMk id="14" creationId="{9C44CE38-A2B5-8CD3-9195-A8440FA9655D}"/>
          </ac:picMkLst>
        </pc:picChg>
        <pc:picChg chg="add mod modCrop">
          <ac:chgData name="Cheng, Hui" userId="247c788d-2395-4a01-9f83-b2159c2d3419" providerId="ADAL" clId="{3C1B93B6-C363-4F44-98FB-46AD28CF589D}" dt="2024-01-11T13:23:17.314" v="1851" actId="1076"/>
          <ac:picMkLst>
            <pc:docMk/>
            <pc:sldMk cId="2807056132" sldId="267"/>
            <ac:picMk id="15" creationId="{55E1F284-C806-D424-32EA-C49C4F6540BF}"/>
          </ac:picMkLst>
        </pc:picChg>
        <pc:picChg chg="add mod">
          <ac:chgData name="Cheng, Hui" userId="247c788d-2395-4a01-9f83-b2159c2d3419" providerId="ADAL" clId="{3C1B93B6-C363-4F44-98FB-46AD28CF589D}" dt="2024-01-11T09:23:50.986" v="838" actId="571"/>
          <ac:picMkLst>
            <pc:docMk/>
            <pc:sldMk cId="2807056132" sldId="267"/>
            <ac:picMk id="16" creationId="{BD7F3EED-AED0-4077-6D9D-21E88A93CA78}"/>
          </ac:picMkLst>
        </pc:picChg>
        <pc:picChg chg="add mod">
          <ac:chgData name="Cheng, Hui" userId="247c788d-2395-4a01-9f83-b2159c2d3419" providerId="ADAL" clId="{3C1B93B6-C363-4F44-98FB-46AD28CF589D}" dt="2024-01-11T09:23:50.986" v="838" actId="571"/>
          <ac:picMkLst>
            <pc:docMk/>
            <pc:sldMk cId="2807056132" sldId="267"/>
            <ac:picMk id="17" creationId="{D3FFCC8E-E1A0-3992-7D8F-7CBE9599C4A4}"/>
          </ac:picMkLst>
        </pc:picChg>
        <pc:cxnChg chg="add del mod">
          <ac:chgData name="Cheng, Hui" userId="247c788d-2395-4a01-9f83-b2159c2d3419" providerId="ADAL" clId="{3C1B93B6-C363-4F44-98FB-46AD28CF589D}" dt="2024-01-11T09:24:39.839" v="862" actId="478"/>
          <ac:cxnSpMkLst>
            <pc:docMk/>
            <pc:sldMk cId="2807056132" sldId="267"/>
            <ac:cxnSpMk id="19" creationId="{846DEE4D-ABE3-A9A0-8512-7EA185722D0A}"/>
          </ac:cxnSpMkLst>
        </pc:cxnChg>
      </pc:sldChg>
      <pc:sldChg chg="addSp delSp modSp new mod modClrScheme chgLayout">
        <pc:chgData name="Cheng, Hui" userId="247c788d-2395-4a01-9f83-b2159c2d3419" providerId="ADAL" clId="{3C1B93B6-C363-4F44-98FB-46AD28CF589D}" dt="2024-01-12T09:53:57.654" v="4203"/>
        <pc:sldMkLst>
          <pc:docMk/>
          <pc:sldMk cId="715309570" sldId="268"/>
        </pc:sldMkLst>
        <pc:spChg chg="del">
          <ac:chgData name="Cheng, Hui" userId="247c788d-2395-4a01-9f83-b2159c2d3419" providerId="ADAL" clId="{3C1B93B6-C363-4F44-98FB-46AD28CF589D}" dt="2024-01-11T09:11:17.888" v="698" actId="700"/>
          <ac:spMkLst>
            <pc:docMk/>
            <pc:sldMk cId="715309570" sldId="268"/>
            <ac:spMk id="2" creationId="{8D9B611E-2524-AAF1-89EA-3933F2771997}"/>
          </ac:spMkLst>
        </pc:spChg>
        <pc:spChg chg="del">
          <ac:chgData name="Cheng, Hui" userId="247c788d-2395-4a01-9f83-b2159c2d3419" providerId="ADAL" clId="{3C1B93B6-C363-4F44-98FB-46AD28CF589D}" dt="2024-01-11T09:11:17.888" v="698" actId="700"/>
          <ac:spMkLst>
            <pc:docMk/>
            <pc:sldMk cId="715309570" sldId="268"/>
            <ac:spMk id="3" creationId="{7A423B66-B0AD-84B1-7AFA-54179041A4E7}"/>
          </ac:spMkLst>
        </pc:spChg>
        <pc:spChg chg="mod ord">
          <ac:chgData name="Cheng, Hui" userId="247c788d-2395-4a01-9f83-b2159c2d3419" providerId="ADAL" clId="{3C1B93B6-C363-4F44-98FB-46AD28CF589D}" dt="2024-01-11T09:11:17.888" v="698" actId="700"/>
          <ac:spMkLst>
            <pc:docMk/>
            <pc:sldMk cId="715309570" sldId="268"/>
            <ac:spMk id="4" creationId="{C441DE1F-F2FC-5CD9-7B56-BCE4845E4CFD}"/>
          </ac:spMkLst>
        </pc:spChg>
        <pc:spChg chg="add del">
          <ac:chgData name="Cheng, Hui" userId="247c788d-2395-4a01-9f83-b2159c2d3419" providerId="ADAL" clId="{3C1B93B6-C363-4F44-98FB-46AD28CF589D}" dt="2024-01-11T09:11:43.229" v="700" actId="22"/>
          <ac:spMkLst>
            <pc:docMk/>
            <pc:sldMk cId="715309570" sldId="268"/>
            <ac:spMk id="6" creationId="{D5D98D78-3A70-33BD-A3A7-114343281433}"/>
          </ac:spMkLst>
        </pc:spChg>
        <pc:spChg chg="add del mod ord">
          <ac:chgData name="Cheng, Hui" userId="247c788d-2395-4a01-9f83-b2159c2d3419" providerId="ADAL" clId="{3C1B93B6-C363-4F44-98FB-46AD28CF589D}" dt="2024-01-11T09:30:11.607" v="919" actId="21"/>
          <ac:spMkLst>
            <pc:docMk/>
            <pc:sldMk cId="715309570" sldId="268"/>
            <ac:spMk id="8" creationId="{2EF2DB85-1117-7427-5842-478094DB70F3}"/>
          </ac:spMkLst>
        </pc:spChg>
        <pc:spChg chg="add">
          <ac:chgData name="Cheng, Hui" userId="247c788d-2395-4a01-9f83-b2159c2d3419" providerId="ADAL" clId="{3C1B93B6-C363-4F44-98FB-46AD28CF589D}" dt="2024-01-11T09:11:53.777" v="703"/>
          <ac:spMkLst>
            <pc:docMk/>
            <pc:sldMk cId="715309570" sldId="268"/>
            <ac:spMk id="9" creationId="{D19BEC07-D0AB-A173-C6CB-D8C11D3C02B7}"/>
          </ac:spMkLst>
        </pc:spChg>
        <pc:spChg chg="add mod">
          <ac:chgData name="Cheng, Hui" userId="247c788d-2395-4a01-9f83-b2159c2d3419" providerId="ADAL" clId="{3C1B93B6-C363-4F44-98FB-46AD28CF589D}" dt="2024-01-11T09:32:25.315" v="953" actId="1076"/>
          <ac:spMkLst>
            <pc:docMk/>
            <pc:sldMk cId="715309570" sldId="268"/>
            <ac:spMk id="14" creationId="{3082A591-AEBE-A60D-9F8C-13CFEA3AF323}"/>
          </ac:spMkLst>
        </pc:spChg>
        <pc:spChg chg="add mod">
          <ac:chgData name="Cheng, Hui" userId="247c788d-2395-4a01-9f83-b2159c2d3419" providerId="ADAL" clId="{3C1B93B6-C363-4F44-98FB-46AD28CF589D}" dt="2024-01-11T09:30:32.041" v="922" actId="1076"/>
          <ac:spMkLst>
            <pc:docMk/>
            <pc:sldMk cId="715309570" sldId="268"/>
            <ac:spMk id="15" creationId="{64A50CCD-78D4-328B-F0B5-BACF0A2A3408}"/>
          </ac:spMkLst>
        </pc:spChg>
        <pc:spChg chg="add mod">
          <ac:chgData name="Cheng, Hui" userId="247c788d-2395-4a01-9f83-b2159c2d3419" providerId="ADAL" clId="{3C1B93B6-C363-4F44-98FB-46AD28CF589D}" dt="2024-01-11T09:30:27.046" v="921" actId="1076"/>
          <ac:spMkLst>
            <pc:docMk/>
            <pc:sldMk cId="715309570" sldId="268"/>
            <ac:spMk id="17" creationId="{CF3077CD-61B1-A3AF-C9A6-B13CAD34A748}"/>
          </ac:spMkLst>
        </pc:spChg>
        <pc:spChg chg="add mod">
          <ac:chgData name="Cheng, Hui" userId="247c788d-2395-4a01-9f83-b2159c2d3419" providerId="ADAL" clId="{3C1B93B6-C363-4F44-98FB-46AD28CF589D}" dt="2024-01-11T09:31:42.691" v="938" actId="1076"/>
          <ac:spMkLst>
            <pc:docMk/>
            <pc:sldMk cId="715309570" sldId="268"/>
            <ac:spMk id="19" creationId="{E70290D2-1DC5-C5CF-20D8-30129B990199}"/>
          </ac:spMkLst>
        </pc:spChg>
        <pc:spChg chg="add del">
          <ac:chgData name="Cheng, Hui" userId="247c788d-2395-4a01-9f83-b2159c2d3419" providerId="ADAL" clId="{3C1B93B6-C363-4F44-98FB-46AD28CF589D}" dt="2024-01-11T09:31:21.542" v="932" actId="22"/>
          <ac:spMkLst>
            <pc:docMk/>
            <pc:sldMk cId="715309570" sldId="268"/>
            <ac:spMk id="21" creationId="{0CBB3945-B647-51F9-9018-52C19CB931C4}"/>
          </ac:spMkLst>
        </pc:spChg>
        <pc:spChg chg="add mod">
          <ac:chgData name="Cheng, Hui" userId="247c788d-2395-4a01-9f83-b2159c2d3419" providerId="ADAL" clId="{3C1B93B6-C363-4F44-98FB-46AD28CF589D}" dt="2024-01-11T09:31:34.673" v="936" actId="1076"/>
          <ac:spMkLst>
            <pc:docMk/>
            <pc:sldMk cId="715309570" sldId="268"/>
            <ac:spMk id="23" creationId="{F1F049FA-3277-8392-4B96-B3EE9C4B70C2}"/>
          </ac:spMkLst>
        </pc:spChg>
        <pc:spChg chg="add mod">
          <ac:chgData name="Cheng, Hui" userId="247c788d-2395-4a01-9f83-b2159c2d3419" providerId="ADAL" clId="{3C1B93B6-C363-4F44-98FB-46AD28CF589D}" dt="2024-01-11T09:31:56.708" v="952" actId="14100"/>
          <ac:spMkLst>
            <pc:docMk/>
            <pc:sldMk cId="715309570" sldId="268"/>
            <ac:spMk id="24" creationId="{63237BED-1331-A808-8307-1C90926FE210}"/>
          </ac:spMkLst>
        </pc:spChg>
        <pc:spChg chg="add mod">
          <ac:chgData name="Cheng, Hui" userId="247c788d-2395-4a01-9f83-b2159c2d3419" providerId="ADAL" clId="{3C1B93B6-C363-4F44-98FB-46AD28CF589D}" dt="2024-01-12T09:53:57.654" v="4203"/>
          <ac:spMkLst>
            <pc:docMk/>
            <pc:sldMk cId="715309570" sldId="268"/>
            <ac:spMk id="25" creationId="{470250C6-91A9-4431-6D80-F0914E2BB36A}"/>
          </ac:spMkLst>
        </pc:spChg>
        <pc:spChg chg="add mod">
          <ac:chgData name="Cheng, Hui" userId="247c788d-2395-4a01-9f83-b2159c2d3419" providerId="ADAL" clId="{3C1B93B6-C363-4F44-98FB-46AD28CF589D}" dt="2024-01-11T13:20:16.644" v="1844" actId="14100"/>
          <ac:spMkLst>
            <pc:docMk/>
            <pc:sldMk cId="715309570" sldId="268"/>
            <ac:spMk id="26" creationId="{591A7629-F8BF-7C93-D205-E6FB2262AC95}"/>
          </ac:spMkLst>
        </pc:spChg>
        <pc:spChg chg="add mod">
          <ac:chgData name="Cheng, Hui" userId="247c788d-2395-4a01-9f83-b2159c2d3419" providerId="ADAL" clId="{3C1B93B6-C363-4F44-98FB-46AD28CF589D}" dt="2024-01-11T13:18:50.623" v="1824"/>
          <ac:spMkLst>
            <pc:docMk/>
            <pc:sldMk cId="715309570" sldId="268"/>
            <ac:spMk id="27" creationId="{CBD1D308-5CF2-098A-A625-4B111823B906}"/>
          </ac:spMkLst>
        </pc:spChg>
        <pc:spChg chg="add mod">
          <ac:chgData name="Cheng, Hui" userId="247c788d-2395-4a01-9f83-b2159c2d3419" providerId="ADAL" clId="{3C1B93B6-C363-4F44-98FB-46AD28CF589D}" dt="2024-01-11T13:20:13.105" v="1843" actId="1076"/>
          <ac:spMkLst>
            <pc:docMk/>
            <pc:sldMk cId="715309570" sldId="268"/>
            <ac:spMk id="28" creationId="{D43F35A8-1203-E4E3-58B3-9AE2A8A5F34C}"/>
          </ac:spMkLst>
        </pc:spChg>
        <pc:spChg chg="add del">
          <ac:chgData name="Cheng, Hui" userId="247c788d-2395-4a01-9f83-b2159c2d3419" providerId="ADAL" clId="{3C1B93B6-C363-4F44-98FB-46AD28CF589D}" dt="2024-01-11T13:19:17.532" v="1829" actId="11529"/>
          <ac:spMkLst>
            <pc:docMk/>
            <pc:sldMk cId="715309570" sldId="268"/>
            <ac:spMk id="29" creationId="{6468FCED-1BEC-04CE-5530-E0752E2BD42D}"/>
          </ac:spMkLst>
        </pc:spChg>
        <pc:spChg chg="add mod ord">
          <ac:chgData name="Cheng, Hui" userId="247c788d-2395-4a01-9f83-b2159c2d3419" providerId="ADAL" clId="{3C1B93B6-C363-4F44-98FB-46AD28CF589D}" dt="2024-01-11T14:39:56.667" v="2141" actId="14100"/>
          <ac:spMkLst>
            <pc:docMk/>
            <pc:sldMk cId="715309570" sldId="268"/>
            <ac:spMk id="30" creationId="{9852FC4D-117E-E9DF-24B1-9B01129BDB54}"/>
          </ac:spMkLst>
        </pc:spChg>
        <pc:spChg chg="add mod ord">
          <ac:chgData name="Cheng, Hui" userId="247c788d-2395-4a01-9f83-b2159c2d3419" providerId="ADAL" clId="{3C1B93B6-C363-4F44-98FB-46AD28CF589D}" dt="2024-01-11T14:39:50.510" v="2139" actId="14100"/>
          <ac:spMkLst>
            <pc:docMk/>
            <pc:sldMk cId="715309570" sldId="268"/>
            <ac:spMk id="31" creationId="{9D9466B9-C230-B475-D37D-F4D4EE3F3BA2}"/>
          </ac:spMkLst>
        </pc:spChg>
        <pc:picChg chg="add del mod">
          <ac:chgData name="Cheng, Hui" userId="247c788d-2395-4a01-9f83-b2159c2d3419" providerId="ADAL" clId="{3C1B93B6-C363-4F44-98FB-46AD28CF589D}" dt="2024-01-11T09:29:01.328" v="894" actId="21"/>
          <ac:picMkLst>
            <pc:docMk/>
            <pc:sldMk cId="715309570" sldId="268"/>
            <ac:picMk id="11" creationId="{B798992D-F0EE-0D30-2D2F-2AF9D52CB0D4}"/>
          </ac:picMkLst>
        </pc:picChg>
        <pc:picChg chg="add del mod">
          <ac:chgData name="Cheng, Hui" userId="247c788d-2395-4a01-9f83-b2159c2d3419" providerId="ADAL" clId="{3C1B93B6-C363-4F44-98FB-46AD28CF589D}" dt="2024-01-11T09:30:02.375" v="917" actId="478"/>
          <ac:picMkLst>
            <pc:docMk/>
            <pc:sldMk cId="715309570" sldId="268"/>
            <ac:picMk id="13" creationId="{081907F8-B14B-7D08-CC70-77E76C5B9914}"/>
          </ac:picMkLst>
        </pc:picChg>
      </pc:sldChg>
      <pc:sldChg chg="addSp modSp new mod ord">
        <pc:chgData name="Cheng, Hui" userId="247c788d-2395-4a01-9f83-b2159c2d3419" providerId="ADAL" clId="{3C1B93B6-C363-4F44-98FB-46AD28CF589D}" dt="2024-01-11T14:27:15.728" v="1933"/>
        <pc:sldMkLst>
          <pc:docMk/>
          <pc:sldMk cId="3328752024" sldId="269"/>
        </pc:sldMkLst>
        <pc:spChg chg="mod">
          <ac:chgData name="Cheng, Hui" userId="247c788d-2395-4a01-9f83-b2159c2d3419" providerId="ADAL" clId="{3C1B93B6-C363-4F44-98FB-46AD28CF589D}" dt="2024-01-11T09:13:24.390" v="755"/>
          <ac:spMkLst>
            <pc:docMk/>
            <pc:sldMk cId="3328752024" sldId="269"/>
            <ac:spMk id="2" creationId="{0D47AD85-D124-45D5-1DA5-C0F178B13E4E}"/>
          </ac:spMkLst>
        </pc:spChg>
        <pc:spChg chg="mod">
          <ac:chgData name="Cheng, Hui" userId="247c788d-2395-4a01-9f83-b2159c2d3419" providerId="ADAL" clId="{3C1B93B6-C363-4F44-98FB-46AD28CF589D}" dt="2024-01-11T09:15:58.154" v="811" actId="20577"/>
          <ac:spMkLst>
            <pc:docMk/>
            <pc:sldMk cId="3328752024" sldId="269"/>
            <ac:spMk id="3" creationId="{181FAA43-F662-40EC-2E11-5D541DD429A1}"/>
          </ac:spMkLst>
        </pc:spChg>
        <pc:spChg chg="add mod">
          <ac:chgData name="Cheng, Hui" userId="247c788d-2395-4a01-9f83-b2159c2d3419" providerId="ADAL" clId="{3C1B93B6-C363-4F44-98FB-46AD28CF589D}" dt="2024-01-11T09:32:47.819" v="969"/>
          <ac:spMkLst>
            <pc:docMk/>
            <pc:sldMk cId="3328752024" sldId="269"/>
            <ac:spMk id="4" creationId="{A8ADD5F6-E52B-A7B5-D899-5E71ACC9C1A0}"/>
          </ac:spMkLst>
        </pc:spChg>
        <pc:spChg chg="add mod">
          <ac:chgData name="Cheng, Hui" userId="247c788d-2395-4a01-9f83-b2159c2d3419" providerId="ADAL" clId="{3C1B93B6-C363-4F44-98FB-46AD28CF589D}" dt="2024-01-11T09:36:42.436" v="1117" actId="207"/>
          <ac:spMkLst>
            <pc:docMk/>
            <pc:sldMk cId="3328752024" sldId="269"/>
            <ac:spMk id="6" creationId="{E0EB08E3-962E-B03C-D363-65690BE077FA}"/>
          </ac:spMkLst>
        </pc:spChg>
        <pc:spChg chg="add mod">
          <ac:chgData name="Cheng, Hui" userId="247c788d-2395-4a01-9f83-b2159c2d3419" providerId="ADAL" clId="{3C1B93B6-C363-4F44-98FB-46AD28CF589D}" dt="2024-01-11T09:36:33.615" v="1116" actId="1076"/>
          <ac:spMkLst>
            <pc:docMk/>
            <pc:sldMk cId="3328752024" sldId="269"/>
            <ac:spMk id="7" creationId="{41AB0769-0865-6F2A-34D9-D91DE5CC4A0C}"/>
          </ac:spMkLst>
        </pc:spChg>
      </pc:sldChg>
      <pc:sldChg chg="new del">
        <pc:chgData name="Cheng, Hui" userId="247c788d-2395-4a01-9f83-b2159c2d3419" providerId="ADAL" clId="{3C1B93B6-C363-4F44-98FB-46AD28CF589D}" dt="2024-01-11T09:41:31.127" v="1250" actId="47"/>
        <pc:sldMkLst>
          <pc:docMk/>
          <pc:sldMk cId="4141769568" sldId="270"/>
        </pc:sldMkLst>
      </pc:sldChg>
      <pc:sldChg chg="addSp delSp modSp new mod">
        <pc:chgData name="Cheng, Hui" userId="247c788d-2395-4a01-9f83-b2159c2d3419" providerId="ADAL" clId="{3C1B93B6-C363-4F44-98FB-46AD28CF589D}" dt="2024-01-12T09:56:36.633" v="4398" actId="1076"/>
        <pc:sldMkLst>
          <pc:docMk/>
          <pc:sldMk cId="7147957" sldId="271"/>
        </pc:sldMkLst>
        <pc:spChg chg="mod">
          <ac:chgData name="Cheng, Hui" userId="247c788d-2395-4a01-9f83-b2159c2d3419" providerId="ADAL" clId="{3C1B93B6-C363-4F44-98FB-46AD28CF589D}" dt="2024-01-11T09:41:16.822" v="1247"/>
          <ac:spMkLst>
            <pc:docMk/>
            <pc:sldMk cId="7147957" sldId="271"/>
            <ac:spMk id="2" creationId="{D2137D17-B4C0-67CF-C278-BD34A412AE7C}"/>
          </ac:spMkLst>
        </pc:spChg>
        <pc:spChg chg="add mod">
          <ac:chgData name="Cheng, Hui" userId="247c788d-2395-4a01-9f83-b2159c2d3419" providerId="ADAL" clId="{3C1B93B6-C363-4F44-98FB-46AD28CF589D}" dt="2024-01-12T09:56:36.633" v="4398" actId="1076"/>
          <ac:spMkLst>
            <pc:docMk/>
            <pc:sldMk cId="7147957" sldId="271"/>
            <ac:spMk id="3" creationId="{387D7CBB-8DE3-F84E-E369-9D58C08224E7}"/>
          </ac:spMkLst>
        </pc:spChg>
        <pc:spChg chg="add del mod">
          <ac:chgData name="Cheng, Hui" userId="247c788d-2395-4a01-9f83-b2159c2d3419" providerId="ADAL" clId="{3C1B93B6-C363-4F44-98FB-46AD28CF589D}" dt="2024-01-11T14:42:39.595" v="2261" actId="21"/>
          <ac:spMkLst>
            <pc:docMk/>
            <pc:sldMk cId="7147957" sldId="271"/>
            <ac:spMk id="4" creationId="{3163679A-57DE-7B8A-F04F-0855A46BE07E}"/>
          </ac:spMkLst>
        </pc:spChg>
        <pc:spChg chg="add mod">
          <ac:chgData name="Cheng, Hui" userId="247c788d-2395-4a01-9f83-b2159c2d3419" providerId="ADAL" clId="{3C1B93B6-C363-4F44-98FB-46AD28CF589D}" dt="2024-01-11T09:30:13.031" v="920"/>
          <ac:spMkLst>
            <pc:docMk/>
            <pc:sldMk cId="7147957" sldId="271"/>
            <ac:spMk id="8" creationId="{2EF2DB85-1117-7427-5842-478094DB70F3}"/>
          </ac:spMkLst>
        </pc:spChg>
        <pc:picChg chg="add mod">
          <ac:chgData name="Cheng, Hui" userId="247c788d-2395-4a01-9f83-b2159c2d3419" providerId="ADAL" clId="{3C1B93B6-C363-4F44-98FB-46AD28CF589D}" dt="2024-01-11T09:29:02.071" v="895"/>
          <ac:picMkLst>
            <pc:docMk/>
            <pc:sldMk cId="7147957" sldId="271"/>
            <ac:picMk id="11" creationId="{B798992D-F0EE-0D30-2D2F-2AF9D52CB0D4}"/>
          </ac:picMkLst>
        </pc:picChg>
      </pc:sldChg>
      <pc:sldChg chg="addSp delSp modSp new mod ord modNotesTx">
        <pc:chgData name="Cheng, Hui" userId="247c788d-2395-4a01-9f83-b2159c2d3419" providerId="ADAL" clId="{3C1B93B6-C363-4F44-98FB-46AD28CF589D}" dt="2024-01-12T09:43:26.073" v="3441" actId="113"/>
        <pc:sldMkLst>
          <pc:docMk/>
          <pc:sldMk cId="2718315528" sldId="272"/>
        </pc:sldMkLst>
        <pc:spChg chg="del mod">
          <ac:chgData name="Cheng, Hui" userId="247c788d-2395-4a01-9f83-b2159c2d3419" providerId="ADAL" clId="{3C1B93B6-C363-4F44-98FB-46AD28CF589D}" dt="2024-01-11T09:55:39.578" v="1433" actId="478"/>
          <ac:spMkLst>
            <pc:docMk/>
            <pc:sldMk cId="2718315528" sldId="272"/>
            <ac:spMk id="2" creationId="{BB0EB78B-DAD8-DD39-FAB0-CB7E7A88C5EC}"/>
          </ac:spMkLst>
        </pc:spChg>
        <pc:spChg chg="del">
          <ac:chgData name="Cheng, Hui" userId="247c788d-2395-4a01-9f83-b2159c2d3419" providerId="ADAL" clId="{3C1B93B6-C363-4F44-98FB-46AD28CF589D}" dt="2024-01-11T09:55:40.820" v="1436" actId="478"/>
          <ac:spMkLst>
            <pc:docMk/>
            <pc:sldMk cId="2718315528" sldId="272"/>
            <ac:spMk id="3" creationId="{9E5D2728-9B10-6AF8-9DDD-C894CFA80AF8}"/>
          </ac:spMkLst>
        </pc:spChg>
        <pc:spChg chg="del">
          <ac:chgData name="Cheng, Hui" userId="247c788d-2395-4a01-9f83-b2159c2d3419" providerId="ADAL" clId="{3C1B93B6-C363-4F44-98FB-46AD28CF589D}" dt="2024-01-11T09:50:20.402" v="1252"/>
          <ac:spMkLst>
            <pc:docMk/>
            <pc:sldMk cId="2718315528" sldId="272"/>
            <ac:spMk id="4" creationId="{92F2DB9A-EE5A-36D8-21F8-241CC7B72562}"/>
          </ac:spMkLst>
        </pc:spChg>
        <pc:spChg chg="add mod">
          <ac:chgData name="Cheng, Hui" userId="247c788d-2395-4a01-9f83-b2159c2d3419" providerId="ADAL" clId="{3C1B93B6-C363-4F44-98FB-46AD28CF589D}" dt="2024-01-11T09:50:20.402" v="1252"/>
          <ac:spMkLst>
            <pc:docMk/>
            <pc:sldMk cId="2718315528" sldId="272"/>
            <ac:spMk id="5" creationId="{6AE9ACFC-CF09-A20E-BF8E-FD7BC50A37AC}"/>
          </ac:spMkLst>
        </pc:spChg>
        <pc:spChg chg="add del mod">
          <ac:chgData name="Cheng, Hui" userId="247c788d-2395-4a01-9f83-b2159c2d3419" providerId="ADAL" clId="{3C1B93B6-C363-4F44-98FB-46AD28CF589D}" dt="2024-01-11T09:55:39.578" v="1435"/>
          <ac:spMkLst>
            <pc:docMk/>
            <pc:sldMk cId="2718315528" sldId="272"/>
            <ac:spMk id="7" creationId="{6DCF0A51-3B7C-B716-CEA8-6D6E276DE1C0}"/>
          </ac:spMkLst>
        </pc:spChg>
        <pc:spChg chg="add del">
          <ac:chgData name="Cheng, Hui" userId="247c788d-2395-4a01-9f83-b2159c2d3419" providerId="ADAL" clId="{3C1B93B6-C363-4F44-98FB-46AD28CF589D}" dt="2024-01-11T11:52:38.829" v="1727" actId="22"/>
          <ac:spMkLst>
            <pc:docMk/>
            <pc:sldMk cId="2718315528" sldId="272"/>
            <ac:spMk id="10" creationId="{269EFB0B-8684-3FA6-8C27-2934607621A5}"/>
          </ac:spMkLst>
        </pc:spChg>
        <pc:spChg chg="add mod">
          <ac:chgData name="Cheng, Hui" userId="247c788d-2395-4a01-9f83-b2159c2d3419" providerId="ADAL" clId="{3C1B93B6-C363-4F44-98FB-46AD28CF589D}" dt="2024-01-12T09:41:33.238" v="3428" actId="2710"/>
          <ac:spMkLst>
            <pc:docMk/>
            <pc:sldMk cId="2718315528" sldId="272"/>
            <ac:spMk id="12" creationId="{FE833E50-BE72-DF45-0DF5-654AFE305558}"/>
          </ac:spMkLst>
        </pc:spChg>
        <pc:graphicFrameChg chg="add mod modGraphic">
          <ac:chgData name="Cheng, Hui" userId="247c788d-2395-4a01-9f83-b2159c2d3419" providerId="ADAL" clId="{3C1B93B6-C363-4F44-98FB-46AD28CF589D}" dt="2024-01-12T09:43:26.073" v="3441" actId="113"/>
          <ac:graphicFrameMkLst>
            <pc:docMk/>
            <pc:sldMk cId="2718315528" sldId="272"/>
            <ac:graphicFrameMk id="2" creationId="{86C6438C-9B51-4FFB-ED16-CF0619C29FDB}"/>
          </ac:graphicFrameMkLst>
        </pc:graphicFrameChg>
        <pc:graphicFrameChg chg="add mod modGraphic">
          <ac:chgData name="Cheng, Hui" userId="247c788d-2395-4a01-9f83-b2159c2d3419" providerId="ADAL" clId="{3C1B93B6-C363-4F44-98FB-46AD28CF589D}" dt="2024-01-12T09:40:18.897" v="3421" actId="113"/>
          <ac:graphicFrameMkLst>
            <pc:docMk/>
            <pc:sldMk cId="2718315528" sldId="272"/>
            <ac:graphicFrameMk id="3" creationId="{9F7181E7-393D-0894-DC76-0B7237DE989D}"/>
          </ac:graphicFrameMkLst>
        </pc:graphicFrameChg>
        <pc:graphicFrameChg chg="add del mod modGraphic">
          <ac:chgData name="Cheng, Hui" userId="247c788d-2395-4a01-9f83-b2159c2d3419" providerId="ADAL" clId="{3C1B93B6-C363-4F44-98FB-46AD28CF589D}" dt="2024-01-12T09:29:17.552" v="3062" actId="478"/>
          <ac:graphicFrameMkLst>
            <pc:docMk/>
            <pc:sldMk cId="2718315528" sldId="272"/>
            <ac:graphicFrameMk id="6" creationId="{7D4100E1-C0B9-C48F-90DB-4CE4CEB99B0F}"/>
          </ac:graphicFrameMkLst>
        </pc:graphicFrameChg>
        <pc:graphicFrameChg chg="add del mod modGraphic">
          <ac:chgData name="Cheng, Hui" userId="247c788d-2395-4a01-9f83-b2159c2d3419" providerId="ADAL" clId="{3C1B93B6-C363-4F44-98FB-46AD28CF589D}" dt="2024-01-12T09:29:19.268" v="3063" actId="478"/>
          <ac:graphicFrameMkLst>
            <pc:docMk/>
            <pc:sldMk cId="2718315528" sldId="272"/>
            <ac:graphicFrameMk id="8" creationId="{5547F441-AE13-94F3-7F21-5D71852AC881}"/>
          </ac:graphicFrameMkLst>
        </pc:graphicFrameChg>
        <pc:graphicFrameChg chg="add del mod modGraphic">
          <ac:chgData name="Cheng, Hui" userId="247c788d-2395-4a01-9f83-b2159c2d3419" providerId="ADAL" clId="{3C1B93B6-C363-4F44-98FB-46AD28CF589D}" dt="2024-01-12T09:29:20.788" v="3064" actId="478"/>
          <ac:graphicFrameMkLst>
            <pc:docMk/>
            <pc:sldMk cId="2718315528" sldId="272"/>
            <ac:graphicFrameMk id="11" creationId="{3274B15E-76FE-0205-8E46-CF083FBC7208}"/>
          </ac:graphicFrameMkLst>
        </pc:graphicFrameChg>
      </pc:sldChg>
      <pc:sldChg chg="add mod modShow">
        <pc:chgData name="Cheng, Hui" userId="247c788d-2395-4a01-9f83-b2159c2d3419" providerId="ADAL" clId="{3C1B93B6-C363-4F44-98FB-46AD28CF589D}" dt="2024-01-12T08:22:17.411" v="2553" actId="729"/>
        <pc:sldMkLst>
          <pc:docMk/>
          <pc:sldMk cId="3210552571" sldId="273"/>
        </pc:sldMkLst>
      </pc:sldChg>
      <pc:sldChg chg="new del">
        <pc:chgData name="Cheng, Hui" userId="247c788d-2395-4a01-9f83-b2159c2d3419" providerId="ADAL" clId="{3C1B93B6-C363-4F44-98FB-46AD28CF589D}" dt="2024-01-11T11:40:32.930" v="1652" actId="680"/>
        <pc:sldMkLst>
          <pc:docMk/>
          <pc:sldMk cId="3227142037" sldId="273"/>
        </pc:sldMkLst>
      </pc:sldChg>
      <pc:sldChg chg="modSp new del mod">
        <pc:chgData name="Cheng, Hui" userId="247c788d-2395-4a01-9f83-b2159c2d3419" providerId="ADAL" clId="{3C1B93B6-C363-4F44-98FB-46AD28CF589D}" dt="2024-01-12T08:22:12.965" v="2551" actId="2696"/>
        <pc:sldMkLst>
          <pc:docMk/>
          <pc:sldMk cId="3291215076" sldId="273"/>
        </pc:sldMkLst>
        <pc:spChg chg="mod">
          <ac:chgData name="Cheng, Hui" userId="247c788d-2395-4a01-9f83-b2159c2d3419" providerId="ADAL" clId="{3C1B93B6-C363-4F44-98FB-46AD28CF589D}" dt="2024-01-11T14:44:06.837" v="2304"/>
          <ac:spMkLst>
            <pc:docMk/>
            <pc:sldMk cId="3291215076" sldId="273"/>
            <ac:spMk id="2" creationId="{AE6FEA16-A1BC-5E36-7A20-7D471E6E14FA}"/>
          </ac:spMkLst>
        </pc:spChg>
        <pc:spChg chg="mod">
          <ac:chgData name="Cheng, Hui" userId="247c788d-2395-4a01-9f83-b2159c2d3419" providerId="ADAL" clId="{3C1B93B6-C363-4F44-98FB-46AD28CF589D}" dt="2024-01-11T15:20:59.799" v="2338" actId="2710"/>
          <ac:spMkLst>
            <pc:docMk/>
            <pc:sldMk cId="3291215076" sldId="273"/>
            <ac:spMk id="3" creationId="{DABECAD2-7518-2B32-1A88-2FE7D036B07A}"/>
          </ac:spMkLst>
        </pc:spChg>
      </pc:sldChg>
      <pc:sldChg chg="addSp delSp modSp add mod">
        <pc:chgData name="Cheng, Hui" userId="247c788d-2395-4a01-9f83-b2159c2d3419" providerId="ADAL" clId="{3C1B93B6-C363-4F44-98FB-46AD28CF589D}" dt="2024-01-12T09:29:58.650" v="3071" actId="1076"/>
        <pc:sldMkLst>
          <pc:docMk/>
          <pc:sldMk cId="4200246492" sldId="274"/>
        </pc:sldMkLst>
        <pc:spChg chg="add del mod">
          <ac:chgData name="Cheng, Hui" userId="247c788d-2395-4a01-9f83-b2159c2d3419" providerId="ADAL" clId="{3C1B93B6-C363-4F44-98FB-46AD28CF589D}" dt="2024-01-12T08:02:40.378" v="2484" actId="478"/>
          <ac:spMkLst>
            <pc:docMk/>
            <pc:sldMk cId="4200246492" sldId="274"/>
            <ac:spMk id="3" creationId="{25524E75-3149-18D8-B1AF-BC6D42959A87}"/>
          </ac:spMkLst>
        </pc:spChg>
        <pc:spChg chg="add del mod">
          <ac:chgData name="Cheng, Hui" userId="247c788d-2395-4a01-9f83-b2159c2d3419" providerId="ADAL" clId="{3C1B93B6-C363-4F44-98FB-46AD28CF589D}" dt="2024-01-12T08:02:46.118" v="2485" actId="478"/>
          <ac:spMkLst>
            <pc:docMk/>
            <pc:sldMk cId="4200246492" sldId="274"/>
            <ac:spMk id="7" creationId="{3918A9C0-2510-5F37-3875-E7552DCB54EE}"/>
          </ac:spMkLst>
        </pc:spChg>
        <pc:spChg chg="mod">
          <ac:chgData name="Cheng, Hui" userId="247c788d-2395-4a01-9f83-b2159c2d3419" providerId="ADAL" clId="{3C1B93B6-C363-4F44-98FB-46AD28CF589D}" dt="2024-01-12T08:05:17.077" v="2511" actId="1076"/>
          <ac:spMkLst>
            <pc:docMk/>
            <pc:sldMk cId="4200246492" sldId="274"/>
            <ac:spMk id="10" creationId="{EACAED6B-AEC1-1085-FF94-E4AC05262555}"/>
          </ac:spMkLst>
        </pc:spChg>
        <pc:spChg chg="mod">
          <ac:chgData name="Cheng, Hui" userId="247c788d-2395-4a01-9f83-b2159c2d3419" providerId="ADAL" clId="{3C1B93B6-C363-4F44-98FB-46AD28CF589D}" dt="2024-01-12T08:05:17.077" v="2511" actId="1076"/>
          <ac:spMkLst>
            <pc:docMk/>
            <pc:sldMk cId="4200246492" sldId="274"/>
            <ac:spMk id="11" creationId="{99931AE8-A35E-CDF0-D6F4-29EEFA63D27A}"/>
          </ac:spMkLst>
        </pc:spChg>
        <pc:spChg chg="mod">
          <ac:chgData name="Cheng, Hui" userId="247c788d-2395-4a01-9f83-b2159c2d3419" providerId="ADAL" clId="{3C1B93B6-C363-4F44-98FB-46AD28CF589D}" dt="2024-01-12T08:05:17.077" v="2511" actId="1076"/>
          <ac:spMkLst>
            <pc:docMk/>
            <pc:sldMk cId="4200246492" sldId="274"/>
            <ac:spMk id="12" creationId="{97C60741-2808-2C45-9E03-84DEF3677522}"/>
          </ac:spMkLst>
        </pc:spChg>
        <pc:spChg chg="del">
          <ac:chgData name="Cheng, Hui" userId="247c788d-2395-4a01-9f83-b2159c2d3419" providerId="ADAL" clId="{3C1B93B6-C363-4F44-98FB-46AD28CF589D}" dt="2024-01-12T08:02:46.118" v="2485" actId="478"/>
          <ac:spMkLst>
            <pc:docMk/>
            <pc:sldMk cId="4200246492" sldId="274"/>
            <ac:spMk id="13" creationId="{62E4FE28-FA5E-7235-001F-5759CCF51678}"/>
          </ac:spMkLst>
        </pc:spChg>
        <pc:spChg chg="del">
          <ac:chgData name="Cheng, Hui" userId="247c788d-2395-4a01-9f83-b2159c2d3419" providerId="ADAL" clId="{3C1B93B6-C363-4F44-98FB-46AD28CF589D}" dt="2024-01-12T08:02:46.118" v="2485" actId="478"/>
          <ac:spMkLst>
            <pc:docMk/>
            <pc:sldMk cId="4200246492" sldId="274"/>
            <ac:spMk id="14" creationId="{65770413-9F3B-B595-785A-7284B3666D03}"/>
          </ac:spMkLst>
        </pc:spChg>
        <pc:spChg chg="del">
          <ac:chgData name="Cheng, Hui" userId="247c788d-2395-4a01-9f83-b2159c2d3419" providerId="ADAL" clId="{3C1B93B6-C363-4F44-98FB-46AD28CF589D}" dt="2024-01-12T08:02:46.118" v="2485" actId="478"/>
          <ac:spMkLst>
            <pc:docMk/>
            <pc:sldMk cId="4200246492" sldId="274"/>
            <ac:spMk id="15" creationId="{D44A059D-3773-DD06-B38B-2373EFA47A46}"/>
          </ac:spMkLst>
        </pc:spChg>
        <pc:spChg chg="mod">
          <ac:chgData name="Cheng, Hui" userId="247c788d-2395-4a01-9f83-b2159c2d3419" providerId="ADAL" clId="{3C1B93B6-C363-4F44-98FB-46AD28CF589D}" dt="2024-01-12T09:29:58.650" v="3071" actId="1076"/>
          <ac:spMkLst>
            <pc:docMk/>
            <pc:sldMk cId="4200246492" sldId="274"/>
            <ac:spMk id="16" creationId="{08528DBE-5234-EA07-CF4C-100683F80530}"/>
          </ac:spMkLst>
        </pc:spChg>
        <pc:spChg chg="del">
          <ac:chgData name="Cheng, Hui" userId="247c788d-2395-4a01-9f83-b2159c2d3419" providerId="ADAL" clId="{3C1B93B6-C363-4F44-98FB-46AD28CF589D}" dt="2024-01-12T08:02:46.118" v="2485" actId="478"/>
          <ac:spMkLst>
            <pc:docMk/>
            <pc:sldMk cId="4200246492" sldId="274"/>
            <ac:spMk id="18" creationId="{7F68A278-C290-204E-F5B8-8FE572A979AE}"/>
          </ac:spMkLst>
        </pc:spChg>
        <pc:spChg chg="add mod">
          <ac:chgData name="Cheng, Hui" userId="247c788d-2395-4a01-9f83-b2159c2d3419" providerId="ADAL" clId="{3C1B93B6-C363-4F44-98FB-46AD28CF589D}" dt="2024-01-12T08:05:17.077" v="2511" actId="1076"/>
          <ac:spMkLst>
            <pc:docMk/>
            <pc:sldMk cId="4200246492" sldId="274"/>
            <ac:spMk id="19" creationId="{06489717-B9CC-C693-9C42-D5ABDC2595B1}"/>
          </ac:spMkLst>
        </pc:spChg>
        <pc:spChg chg="add mod">
          <ac:chgData name="Cheng, Hui" userId="247c788d-2395-4a01-9f83-b2159c2d3419" providerId="ADAL" clId="{3C1B93B6-C363-4F44-98FB-46AD28CF589D}" dt="2024-01-12T08:05:17.077" v="2511" actId="1076"/>
          <ac:spMkLst>
            <pc:docMk/>
            <pc:sldMk cId="4200246492" sldId="274"/>
            <ac:spMk id="20" creationId="{E45DEBB4-F7D6-EB8C-22F2-268AC3DBFE50}"/>
          </ac:spMkLst>
        </pc:spChg>
        <pc:spChg chg="add mod">
          <ac:chgData name="Cheng, Hui" userId="247c788d-2395-4a01-9f83-b2159c2d3419" providerId="ADAL" clId="{3C1B93B6-C363-4F44-98FB-46AD28CF589D}" dt="2024-01-12T08:53:41.029" v="2702" actId="1076"/>
          <ac:spMkLst>
            <pc:docMk/>
            <pc:sldMk cId="4200246492" sldId="274"/>
            <ac:spMk id="22" creationId="{9640E72E-7EB5-435E-C64C-5669F0B25989}"/>
          </ac:spMkLst>
        </pc:spChg>
        <pc:graphicFrameChg chg="add mod">
          <ac:chgData name="Cheng, Hui" userId="247c788d-2395-4a01-9f83-b2159c2d3419" providerId="ADAL" clId="{3C1B93B6-C363-4F44-98FB-46AD28CF589D}" dt="2024-01-12T08:19:49.019" v="2543" actId="1076"/>
          <ac:graphicFrameMkLst>
            <pc:docMk/>
            <pc:sldMk cId="4200246492" sldId="274"/>
            <ac:graphicFrameMk id="21" creationId="{48308218-36BD-A394-8E94-50F4C306DB45}"/>
          </ac:graphicFrameMkLst>
        </pc:graphicFrameChg>
        <pc:picChg chg="del">
          <ac:chgData name="Cheng, Hui" userId="247c788d-2395-4a01-9f83-b2159c2d3419" providerId="ADAL" clId="{3C1B93B6-C363-4F44-98FB-46AD28CF589D}" dt="2024-01-12T08:02:38.927" v="2482" actId="478"/>
          <ac:picMkLst>
            <pc:docMk/>
            <pc:sldMk cId="4200246492" sldId="274"/>
            <ac:picMk id="6" creationId="{E04F6419-8CA5-CDC7-38A4-2906239057B7}"/>
          </ac:picMkLst>
        </pc:picChg>
        <pc:picChg chg="del">
          <ac:chgData name="Cheng, Hui" userId="247c788d-2395-4a01-9f83-b2159c2d3419" providerId="ADAL" clId="{3C1B93B6-C363-4F44-98FB-46AD28CF589D}" dt="2024-01-12T08:02:39.215" v="2483" actId="478"/>
          <ac:picMkLst>
            <pc:docMk/>
            <pc:sldMk cId="4200246492" sldId="274"/>
            <ac:picMk id="8" creationId="{58CDC144-DC2A-1588-F001-29A5191DFCCB}"/>
          </ac:picMkLst>
        </pc:picChg>
        <pc:picChg chg="add mod ord modCrop">
          <ac:chgData name="Cheng, Hui" userId="247c788d-2395-4a01-9f83-b2159c2d3419" providerId="ADAL" clId="{3C1B93B6-C363-4F44-98FB-46AD28CF589D}" dt="2024-01-12T08:19:03.758" v="2533" actId="1076"/>
          <ac:picMkLst>
            <pc:docMk/>
            <pc:sldMk cId="4200246492" sldId="274"/>
            <ac:picMk id="17" creationId="{6F3C7141-D5B9-DD8A-B0BD-71F364FD0C16}"/>
          </ac:picMkLst>
        </pc:picChg>
      </pc:sldChg>
      <pc:sldChg chg="addSp delSp modSp add mod">
        <pc:chgData name="Cheng, Hui" userId="247c788d-2395-4a01-9f83-b2159c2d3419" providerId="ADAL" clId="{3C1B93B6-C363-4F44-98FB-46AD28CF589D}" dt="2024-01-12T08:53:45.636" v="2707" actId="20577"/>
        <pc:sldMkLst>
          <pc:docMk/>
          <pc:sldMk cId="1545126756" sldId="275"/>
        </pc:sldMkLst>
        <pc:spChg chg="add mod">
          <ac:chgData name="Cheng, Hui" userId="247c788d-2395-4a01-9f83-b2159c2d3419" providerId="ADAL" clId="{3C1B93B6-C363-4F44-98FB-46AD28CF589D}" dt="2024-01-12T08:53:21.707" v="2680"/>
          <ac:spMkLst>
            <pc:docMk/>
            <pc:sldMk cId="1545126756" sldId="275"/>
            <ac:spMk id="2" creationId="{21864B1E-F685-1E44-80B6-1174299C462C}"/>
          </ac:spMkLst>
        </pc:spChg>
        <pc:spChg chg="add mod">
          <ac:chgData name="Cheng, Hui" userId="247c788d-2395-4a01-9f83-b2159c2d3419" providerId="ADAL" clId="{3C1B93B6-C363-4F44-98FB-46AD28CF589D}" dt="2024-01-12T08:53:45.636" v="2707" actId="20577"/>
          <ac:spMkLst>
            <pc:docMk/>
            <pc:sldMk cId="1545126756" sldId="275"/>
            <ac:spMk id="3" creationId="{E2E02E79-A002-D66B-C657-314EEF9CC8E0}"/>
          </ac:spMkLst>
        </pc:spChg>
        <pc:spChg chg="del">
          <ac:chgData name="Cheng, Hui" userId="247c788d-2395-4a01-9f83-b2159c2d3419" providerId="ADAL" clId="{3C1B93B6-C363-4F44-98FB-46AD28CF589D}" dt="2024-01-12T08:53:21.492" v="2679" actId="478"/>
          <ac:spMkLst>
            <pc:docMk/>
            <pc:sldMk cId="1545126756" sldId="275"/>
            <ac:spMk id="16" creationId="{08528DBE-5234-EA07-CF4C-100683F80530}"/>
          </ac:spMkLst>
        </pc:spChg>
        <pc:picChg chg="add del mod modCrop">
          <ac:chgData name="Cheng, Hui" userId="247c788d-2395-4a01-9f83-b2159c2d3419" providerId="ADAL" clId="{3C1B93B6-C363-4F44-98FB-46AD28CF589D}" dt="2024-01-12T08:19:07.376" v="2535" actId="1076"/>
          <ac:picMkLst>
            <pc:docMk/>
            <pc:sldMk cId="1545126756" sldId="275"/>
            <ac:picMk id="17" creationId="{6F3C7141-D5B9-DD8A-B0BD-71F364FD0C16}"/>
          </ac:picMkLst>
        </pc:picChg>
      </pc:sldChg>
      <pc:sldChg chg="add del">
        <pc:chgData name="Cheng, Hui" userId="247c788d-2395-4a01-9f83-b2159c2d3419" providerId="ADAL" clId="{3C1B93B6-C363-4F44-98FB-46AD28CF589D}" dt="2024-01-12T08:18:12.199" v="2528" actId="47"/>
        <pc:sldMkLst>
          <pc:docMk/>
          <pc:sldMk cId="1198046974" sldId="276"/>
        </pc:sldMkLst>
      </pc:sldChg>
      <pc:sldChg chg="addSp delSp modSp add mod">
        <pc:chgData name="Cheng, Hui" userId="247c788d-2395-4a01-9f83-b2159c2d3419" providerId="ADAL" clId="{3C1B93B6-C363-4F44-98FB-46AD28CF589D}" dt="2024-01-12T09:38:36.111" v="3331" actId="6549"/>
        <pc:sldMkLst>
          <pc:docMk/>
          <pc:sldMk cId="2275891314" sldId="277"/>
        </pc:sldMkLst>
        <pc:spChg chg="mod">
          <ac:chgData name="Cheng, Hui" userId="247c788d-2395-4a01-9f83-b2159c2d3419" providerId="ADAL" clId="{3C1B93B6-C363-4F44-98FB-46AD28CF589D}" dt="2024-01-12T09:38:36.111" v="3331" actId="6549"/>
          <ac:spMkLst>
            <pc:docMk/>
            <pc:sldMk cId="2275891314" sldId="277"/>
            <ac:spMk id="16" creationId="{08528DBE-5234-EA07-CF4C-100683F80530}"/>
          </ac:spMkLst>
        </pc:spChg>
        <pc:picChg chg="add del mod modCrop">
          <ac:chgData name="Cheng, Hui" userId="247c788d-2395-4a01-9f83-b2159c2d3419" providerId="ADAL" clId="{3C1B93B6-C363-4F44-98FB-46AD28CF589D}" dt="2024-01-12T08:19:11.179" v="2536" actId="1076"/>
          <ac:picMkLst>
            <pc:docMk/>
            <pc:sldMk cId="2275891314" sldId="277"/>
            <ac:picMk id="17" creationId="{6F3C7141-D5B9-DD8A-B0BD-71F364FD0C16}"/>
          </ac:picMkLst>
        </pc:picChg>
      </pc:sldChg>
      <pc:sldChg chg="add del">
        <pc:chgData name="Cheng, Hui" userId="247c788d-2395-4a01-9f83-b2159c2d3419" providerId="ADAL" clId="{3C1B93B6-C363-4F44-98FB-46AD28CF589D}" dt="2024-01-12T08:21:06.901" v="2545" actId="47"/>
        <pc:sldMkLst>
          <pc:docMk/>
          <pc:sldMk cId="2285458344" sldId="278"/>
        </pc:sldMkLst>
      </pc:sldChg>
      <pc:sldChg chg="addSp delSp modSp add mod">
        <pc:chgData name="Cheng, Hui" userId="247c788d-2395-4a01-9f83-b2159c2d3419" providerId="ADAL" clId="{3C1B93B6-C363-4F44-98FB-46AD28CF589D}" dt="2024-01-12T09:38:39.115" v="3332" actId="6549"/>
        <pc:sldMkLst>
          <pc:docMk/>
          <pc:sldMk cId="3957450216" sldId="279"/>
        </pc:sldMkLst>
        <pc:spChg chg="add mod">
          <ac:chgData name="Cheng, Hui" userId="247c788d-2395-4a01-9f83-b2159c2d3419" providerId="ADAL" clId="{3C1B93B6-C363-4F44-98FB-46AD28CF589D}" dt="2024-01-12T09:38:39.115" v="3332" actId="6549"/>
          <ac:spMkLst>
            <pc:docMk/>
            <pc:sldMk cId="3957450216" sldId="279"/>
            <ac:spMk id="2" creationId="{C91B76A1-2567-031E-2D84-AC0E61326963}"/>
          </ac:spMkLst>
        </pc:spChg>
        <pc:spChg chg="del">
          <ac:chgData name="Cheng, Hui" userId="247c788d-2395-4a01-9f83-b2159c2d3419" providerId="ADAL" clId="{3C1B93B6-C363-4F44-98FB-46AD28CF589D}" dt="2024-01-12T09:37:19.881" v="3285" actId="478"/>
          <ac:spMkLst>
            <pc:docMk/>
            <pc:sldMk cId="3957450216" sldId="279"/>
            <ac:spMk id="16" creationId="{08528DBE-5234-EA07-CF4C-100683F80530}"/>
          </ac:spMkLst>
        </pc:spChg>
        <pc:picChg chg="mod modCrop">
          <ac:chgData name="Cheng, Hui" userId="247c788d-2395-4a01-9f83-b2159c2d3419" providerId="ADAL" clId="{3C1B93B6-C363-4F44-98FB-46AD28CF589D}" dt="2024-01-12T08:19:16.975" v="2537" actId="1076"/>
          <ac:picMkLst>
            <pc:docMk/>
            <pc:sldMk cId="3957450216" sldId="279"/>
            <ac:picMk id="17" creationId="{6F3C7141-D5B9-DD8A-B0BD-71F364FD0C16}"/>
          </ac:picMkLst>
        </pc:picChg>
      </pc:sldChg>
      <pc:sldChg chg="new del">
        <pc:chgData name="Cheng, Hui" userId="247c788d-2395-4a01-9f83-b2159c2d3419" providerId="ADAL" clId="{3C1B93B6-C363-4F44-98FB-46AD28CF589D}" dt="2024-01-12T08:19:57.982" v="2544" actId="47"/>
        <pc:sldMkLst>
          <pc:docMk/>
          <pc:sldMk cId="641124148" sldId="280"/>
        </pc:sldMkLst>
      </pc:sldChg>
      <pc:sldChg chg="new del">
        <pc:chgData name="Cheng, Hui" userId="247c788d-2395-4a01-9f83-b2159c2d3419" providerId="ADAL" clId="{3C1B93B6-C363-4F44-98FB-46AD28CF589D}" dt="2024-01-12T08:22:00.895" v="2550" actId="47"/>
        <pc:sldMkLst>
          <pc:docMk/>
          <pc:sldMk cId="1049717167" sldId="280"/>
        </pc:sldMkLst>
      </pc:sldChg>
      <pc:sldChg chg="addSp delSp modSp add mod ord">
        <pc:chgData name="Cheng, Hui" userId="247c788d-2395-4a01-9f83-b2159c2d3419" providerId="ADAL" clId="{3C1B93B6-C363-4F44-98FB-46AD28CF589D}" dt="2024-01-12T09:41:12.847" v="3427"/>
        <pc:sldMkLst>
          <pc:docMk/>
          <pc:sldMk cId="1522310153" sldId="280"/>
        </pc:sldMkLst>
        <pc:spChg chg="add mod">
          <ac:chgData name="Cheng, Hui" userId="247c788d-2395-4a01-9f83-b2159c2d3419" providerId="ADAL" clId="{3C1B93B6-C363-4F44-98FB-46AD28CF589D}" dt="2024-01-12T09:32:58.292" v="3139" actId="790"/>
          <ac:spMkLst>
            <pc:docMk/>
            <pc:sldMk cId="1522310153" sldId="280"/>
            <ac:spMk id="4" creationId="{7DD5B92C-0B03-5E85-709A-A3AD8B24E756}"/>
          </ac:spMkLst>
        </pc:spChg>
        <pc:spChg chg="add del mod">
          <ac:chgData name="Cheng, Hui" userId="247c788d-2395-4a01-9f83-b2159c2d3419" providerId="ADAL" clId="{3C1B93B6-C363-4F44-98FB-46AD28CF589D}" dt="2024-01-12T09:18:03.789" v="2910" actId="478"/>
          <ac:spMkLst>
            <pc:docMk/>
            <pc:sldMk cId="1522310153" sldId="280"/>
            <ac:spMk id="9" creationId="{8611C8A4-A151-D199-0038-09319D3855C8}"/>
          </ac:spMkLst>
        </pc:spChg>
        <pc:spChg chg="mod">
          <ac:chgData name="Cheng, Hui" userId="247c788d-2395-4a01-9f83-b2159c2d3419" providerId="ADAL" clId="{3C1B93B6-C363-4F44-98FB-46AD28CF589D}" dt="2024-01-12T09:18:22.302" v="2912" actId="1076"/>
          <ac:spMkLst>
            <pc:docMk/>
            <pc:sldMk cId="1522310153" sldId="280"/>
            <ac:spMk id="12" creationId="{FE833E50-BE72-DF45-0DF5-654AFE305558}"/>
          </ac:spMkLst>
        </pc:spChg>
        <pc:graphicFrameChg chg="add mod">
          <ac:chgData name="Cheng, Hui" userId="247c788d-2395-4a01-9f83-b2159c2d3419" providerId="ADAL" clId="{3C1B93B6-C363-4F44-98FB-46AD28CF589D}" dt="2024-01-12T08:54:41.408" v="2708"/>
          <ac:graphicFrameMkLst>
            <pc:docMk/>
            <pc:sldMk cId="1522310153" sldId="280"/>
            <ac:graphicFrameMk id="2" creationId="{9ADBFF12-289B-569E-753C-5C919437FD22}"/>
          </ac:graphicFrameMkLst>
        </pc:graphicFrameChg>
        <pc:graphicFrameChg chg="add mod modGraphic">
          <ac:chgData name="Cheng, Hui" userId="247c788d-2395-4a01-9f83-b2159c2d3419" providerId="ADAL" clId="{3C1B93B6-C363-4F44-98FB-46AD28CF589D}" dt="2024-01-12T09:41:12.847" v="3427"/>
          <ac:graphicFrameMkLst>
            <pc:docMk/>
            <pc:sldMk cId="1522310153" sldId="280"/>
            <ac:graphicFrameMk id="3" creationId="{9A6E77C0-A055-EA00-461B-5D272C8C3D56}"/>
          </ac:graphicFrameMkLst>
        </pc:graphicFrameChg>
        <pc:graphicFrameChg chg="del mod">
          <ac:chgData name="Cheng, Hui" userId="247c788d-2395-4a01-9f83-b2159c2d3419" providerId="ADAL" clId="{3C1B93B6-C363-4F44-98FB-46AD28CF589D}" dt="2024-01-12T09:12:44.561" v="2709" actId="478"/>
          <ac:graphicFrameMkLst>
            <pc:docMk/>
            <pc:sldMk cId="1522310153" sldId="280"/>
            <ac:graphicFrameMk id="6" creationId="{7D4100E1-C0B9-C48F-90DB-4CE4CEB99B0F}"/>
          </ac:graphicFrameMkLst>
        </pc:graphicFrameChg>
        <pc:graphicFrameChg chg="del">
          <ac:chgData name="Cheng, Hui" userId="247c788d-2395-4a01-9f83-b2159c2d3419" providerId="ADAL" clId="{3C1B93B6-C363-4F44-98FB-46AD28CF589D}" dt="2024-01-12T08:23:20.499" v="2563" actId="478"/>
          <ac:graphicFrameMkLst>
            <pc:docMk/>
            <pc:sldMk cId="1522310153" sldId="280"/>
            <ac:graphicFrameMk id="8" creationId="{5547F441-AE13-94F3-7F21-5D71852AC881}"/>
          </ac:graphicFrameMkLst>
        </pc:graphicFrameChg>
        <pc:graphicFrameChg chg="del">
          <ac:chgData name="Cheng, Hui" userId="247c788d-2395-4a01-9f83-b2159c2d3419" providerId="ADAL" clId="{3C1B93B6-C363-4F44-98FB-46AD28CF589D}" dt="2024-01-12T08:23:20.499" v="2563" actId="478"/>
          <ac:graphicFrameMkLst>
            <pc:docMk/>
            <pc:sldMk cId="1522310153" sldId="280"/>
            <ac:graphicFrameMk id="11" creationId="{3274B15E-76FE-0205-8E46-CF083FBC7208}"/>
          </ac:graphicFrameMkLst>
        </pc:graphicFrameChg>
      </pc:sldChg>
      <pc:sldChg chg="add del">
        <pc:chgData name="Cheng, Hui" userId="247c788d-2395-4a01-9f83-b2159c2d3419" providerId="ADAL" clId="{3C1B93B6-C363-4F44-98FB-46AD28CF589D}" dt="2024-01-12T09:30:08.369" v="3074" actId="47"/>
        <pc:sldMkLst>
          <pc:docMk/>
          <pc:sldMk cId="1630587509" sldId="281"/>
        </pc:sldMkLst>
      </pc:sldChg>
      <pc:sldChg chg="new del">
        <pc:chgData name="Cheng, Hui" userId="247c788d-2395-4a01-9f83-b2159c2d3419" providerId="ADAL" clId="{3C1B93B6-C363-4F44-98FB-46AD28CF589D}" dt="2024-01-12T09:21:40.188" v="3061" actId="47"/>
        <pc:sldMkLst>
          <pc:docMk/>
          <pc:sldMk cId="858685358" sldId="282"/>
        </pc:sldMkLst>
      </pc:sldChg>
      <pc:sldChg chg="new del">
        <pc:chgData name="Cheng, Hui" userId="247c788d-2395-4a01-9f83-b2159c2d3419" providerId="ADAL" clId="{3C1B93B6-C363-4F44-98FB-46AD28CF589D}" dt="2024-01-12T09:30:07.357" v="3073" actId="47"/>
        <pc:sldMkLst>
          <pc:docMk/>
          <pc:sldMk cId="2204145483" sldId="282"/>
        </pc:sldMkLst>
      </pc:sldChg>
      <pc:sldChg chg="add del">
        <pc:chgData name="Cheng, Hui" userId="247c788d-2395-4a01-9f83-b2159c2d3419" providerId="ADAL" clId="{3C1B93B6-C363-4F44-98FB-46AD28CF589D}" dt="2024-01-12T09:29:44.594" v="3069" actId="47"/>
        <pc:sldMkLst>
          <pc:docMk/>
          <pc:sldMk cId="2882669509" sldId="2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a:extLst>
              <a:ext uri="{FF2B5EF4-FFF2-40B4-BE49-F238E27FC236}">
                <a16:creationId xmlns:a16="http://schemas.microsoft.com/office/drawing/2014/main" id="{8CC9A690-18F1-49CF-B8AF-4411C5F5DD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a:extLst>
              <a:ext uri="{FF2B5EF4-FFF2-40B4-BE49-F238E27FC236}">
                <a16:creationId xmlns:a16="http://schemas.microsoft.com/office/drawing/2014/main" id="{B9EA49F7-DC2B-4050-BB81-364D61DED1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C3C5C4-20F6-40D2-929B-9E4C84A5479F}" type="datetimeFigureOut">
              <a:rPr lang="nb-NO" smtClean="0"/>
              <a:t>12.01.2024</a:t>
            </a:fld>
            <a:endParaRPr lang="nb-NO"/>
          </a:p>
        </p:txBody>
      </p:sp>
      <p:sp>
        <p:nvSpPr>
          <p:cNvPr id="4" name="Plassholder for bunntekst 3">
            <a:extLst>
              <a:ext uri="{FF2B5EF4-FFF2-40B4-BE49-F238E27FC236}">
                <a16:creationId xmlns:a16="http://schemas.microsoft.com/office/drawing/2014/main" id="{B529E9C1-DCB0-480A-92C7-36BCB5BAE9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a:extLst>
              <a:ext uri="{FF2B5EF4-FFF2-40B4-BE49-F238E27FC236}">
                <a16:creationId xmlns:a16="http://schemas.microsoft.com/office/drawing/2014/main" id="{52E67336-D960-4736-A302-7A5E579725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3A5750-E6C2-48F9-94F0-29EA39F13354}" type="slidenum">
              <a:rPr lang="nb-NO" smtClean="0"/>
              <a:t>‹#›</a:t>
            </a:fld>
            <a:endParaRPr lang="nb-NO"/>
          </a:p>
        </p:txBody>
      </p:sp>
    </p:spTree>
    <p:extLst>
      <p:ext uri="{BB962C8B-B14F-4D97-AF65-F5344CB8AC3E}">
        <p14:creationId xmlns:p14="http://schemas.microsoft.com/office/powerpoint/2010/main" val="2037191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94DF0-8F04-49CC-BC25-CDC0890C3293}" type="datetimeFigureOut">
              <a:rPr lang="nb-NO" smtClean="0"/>
              <a:t>12.01.2024</a:t>
            </a:fld>
            <a:endParaRPr lang="nb-NO"/>
          </a:p>
        </p:txBody>
      </p:sp>
      <p:sp>
        <p:nvSpPr>
          <p:cNvPr id="4" name="Plassholder for lysbil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D339FF-1611-48F3-93FC-D0946EF1FFC0}" type="slidenum">
              <a:rPr lang="nb-NO" smtClean="0"/>
              <a:t>‹#›</a:t>
            </a:fld>
            <a:endParaRPr lang="nb-NO"/>
          </a:p>
        </p:txBody>
      </p:sp>
    </p:spTree>
    <p:extLst>
      <p:ext uri="{BB962C8B-B14F-4D97-AF65-F5344CB8AC3E}">
        <p14:creationId xmlns:p14="http://schemas.microsoft.com/office/powerpoint/2010/main" val="2269650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Each</a:t>
            </a:r>
            <a:r>
              <a:rPr lang="nb-NO"/>
              <a:t> </a:t>
            </a:r>
            <a:r>
              <a:rPr lang="nb-NO" err="1"/>
              <a:t>particle</a:t>
            </a:r>
            <a:r>
              <a:rPr lang="nb-NO"/>
              <a:t> is 250/250/10= 0.1 g </a:t>
            </a:r>
          </a:p>
          <a:p>
            <a:r>
              <a:rPr lang="nb-NO" err="1"/>
              <a:t>fixed</a:t>
            </a:r>
            <a:r>
              <a:rPr lang="nb-NO"/>
              <a:t> </a:t>
            </a:r>
            <a:r>
              <a:rPr lang="nb-NO" err="1"/>
              <a:t>value</a:t>
            </a:r>
            <a:endParaRPr lang="nb-NO"/>
          </a:p>
        </p:txBody>
      </p:sp>
      <p:sp>
        <p:nvSpPr>
          <p:cNvPr id="4" name="Slide Number Placeholder 3"/>
          <p:cNvSpPr>
            <a:spLocks noGrp="1"/>
          </p:cNvSpPr>
          <p:nvPr>
            <p:ph type="sldNum" sz="quarter" idx="5"/>
          </p:nvPr>
        </p:nvSpPr>
        <p:spPr/>
        <p:txBody>
          <a:bodyPr/>
          <a:lstStyle/>
          <a:p>
            <a:fld id="{91D339FF-1611-48F3-93FC-D0946EF1FFC0}" type="slidenum">
              <a:rPr lang="nb-NO" smtClean="0"/>
              <a:t>4</a:t>
            </a:fld>
            <a:endParaRPr lang="nb-NO"/>
          </a:p>
        </p:txBody>
      </p:sp>
    </p:spTree>
    <p:extLst>
      <p:ext uri="{BB962C8B-B14F-4D97-AF65-F5344CB8AC3E}">
        <p14:creationId xmlns:p14="http://schemas.microsoft.com/office/powerpoint/2010/main" val="3502389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Averaged</a:t>
            </a:r>
            <a:r>
              <a:rPr lang="nb-NO" dirty="0"/>
              <a:t> is area-</a:t>
            </a:r>
            <a:r>
              <a:rPr lang="nb-NO" dirty="0" err="1"/>
              <a:t>weighted</a:t>
            </a:r>
            <a:endParaRPr lang="en-US" dirty="0"/>
          </a:p>
        </p:txBody>
      </p:sp>
      <p:sp>
        <p:nvSpPr>
          <p:cNvPr id="4" name="Slide Number Placeholder 3"/>
          <p:cNvSpPr>
            <a:spLocks noGrp="1"/>
          </p:cNvSpPr>
          <p:nvPr>
            <p:ph type="sldNum" sz="quarter" idx="5"/>
          </p:nvPr>
        </p:nvSpPr>
        <p:spPr/>
        <p:txBody>
          <a:bodyPr/>
          <a:lstStyle/>
          <a:p>
            <a:fld id="{91D339FF-1611-48F3-93FC-D0946EF1FFC0}" type="slidenum">
              <a:rPr lang="nb-NO" smtClean="0"/>
              <a:t>12</a:t>
            </a:fld>
            <a:endParaRPr lang="nb-NO"/>
          </a:p>
        </p:txBody>
      </p:sp>
    </p:spTree>
    <p:extLst>
      <p:ext uri="{BB962C8B-B14F-4D97-AF65-F5344CB8AC3E}">
        <p14:creationId xmlns:p14="http://schemas.microsoft.com/office/powerpoint/2010/main" val="160593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Averaged</a:t>
            </a:r>
            <a:r>
              <a:rPr lang="nb-NO" dirty="0"/>
              <a:t> is area-</a:t>
            </a:r>
            <a:r>
              <a:rPr lang="nb-NO" dirty="0" err="1"/>
              <a:t>weighted</a:t>
            </a:r>
            <a:endParaRPr lang="en-US" dirty="0"/>
          </a:p>
        </p:txBody>
      </p:sp>
      <p:sp>
        <p:nvSpPr>
          <p:cNvPr id="4" name="Slide Number Placeholder 3"/>
          <p:cNvSpPr>
            <a:spLocks noGrp="1"/>
          </p:cNvSpPr>
          <p:nvPr>
            <p:ph type="sldNum" sz="quarter" idx="5"/>
          </p:nvPr>
        </p:nvSpPr>
        <p:spPr/>
        <p:txBody>
          <a:bodyPr/>
          <a:lstStyle/>
          <a:p>
            <a:fld id="{91D339FF-1611-48F3-93FC-D0946EF1FFC0}" type="slidenum">
              <a:rPr lang="nb-NO" smtClean="0"/>
              <a:t>15</a:t>
            </a:fld>
            <a:endParaRPr lang="nb-NO"/>
          </a:p>
        </p:txBody>
      </p:sp>
    </p:spTree>
    <p:extLst>
      <p:ext uri="{BB962C8B-B14F-4D97-AF65-F5344CB8AC3E}">
        <p14:creationId xmlns:p14="http://schemas.microsoft.com/office/powerpoint/2010/main" val="2089067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Front page TOTAL">
    <p:bg>
      <p:bgPr>
        <a:solidFill>
          <a:srgbClr val="182025"/>
        </a:solidFill>
        <a:effectLst/>
      </p:bgPr>
    </p:bg>
    <p:spTree>
      <p:nvGrpSpPr>
        <p:cNvPr id="1" name=""/>
        <p:cNvGrpSpPr/>
        <p:nvPr/>
      </p:nvGrpSpPr>
      <p:grpSpPr>
        <a:xfrm>
          <a:off x="0" y="0"/>
          <a:ext cx="0" cy="0"/>
          <a:chOff x="0" y="0"/>
          <a:chExt cx="0" cy="0"/>
        </a:xfrm>
      </p:grpSpPr>
      <p:pic>
        <p:nvPicPr>
          <p:cNvPr id="3" name="Bilde 2" descr="Et bilde som inneholder skjermbilde, bakke, tekst&#10;&#10;Automatisk generert beskrivelse">
            <a:extLst>
              <a:ext uri="{FF2B5EF4-FFF2-40B4-BE49-F238E27FC236}">
                <a16:creationId xmlns:a16="http://schemas.microsoft.com/office/drawing/2014/main" id="{E4E0ACAC-4C7B-4062-92F3-498176BF1B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tel 1"/>
          <p:cNvSpPr>
            <a:spLocks noGrp="1"/>
          </p:cNvSpPr>
          <p:nvPr>
            <p:ph type="ctrTitle" hasCustomPrompt="1"/>
          </p:nvPr>
        </p:nvSpPr>
        <p:spPr>
          <a:xfrm>
            <a:off x="422664" y="1844824"/>
            <a:ext cx="11476098" cy="533921"/>
          </a:xfrm>
        </p:spPr>
        <p:txBody>
          <a:bodyPr>
            <a:noAutofit/>
          </a:bodyPr>
          <a:lstStyle>
            <a:lvl1pPr algn="l">
              <a:defRPr sz="4800">
                <a:solidFill>
                  <a:srgbClr val="182025"/>
                </a:solidFill>
              </a:defRPr>
            </a:lvl1pPr>
          </a:lstStyle>
          <a:p>
            <a:r>
              <a:rPr lang="nb-NO" dirty="0" err="1"/>
              <a:t>Click</a:t>
            </a:r>
            <a:r>
              <a:rPr lang="nb-NO" dirty="0"/>
              <a:t> to </a:t>
            </a:r>
            <a:r>
              <a:rPr lang="nb-NO" dirty="0" err="1"/>
              <a:t>edit</a:t>
            </a:r>
            <a:r>
              <a:rPr lang="nb-NO" dirty="0"/>
              <a:t> Master </a:t>
            </a:r>
            <a:r>
              <a:rPr lang="nb-NO" dirty="0" err="1"/>
              <a:t>title</a:t>
            </a:r>
            <a:r>
              <a:rPr lang="nb-NO" dirty="0"/>
              <a:t> style</a:t>
            </a:r>
          </a:p>
        </p:txBody>
      </p:sp>
      <p:sp>
        <p:nvSpPr>
          <p:cNvPr id="5" name="Undertittel 2"/>
          <p:cNvSpPr>
            <a:spLocks noGrp="1"/>
          </p:cNvSpPr>
          <p:nvPr>
            <p:ph type="subTitle" idx="1"/>
          </p:nvPr>
        </p:nvSpPr>
        <p:spPr>
          <a:xfrm>
            <a:off x="422664" y="2636912"/>
            <a:ext cx="11476098" cy="528464"/>
          </a:xfrm>
        </p:spPr>
        <p:txBody>
          <a:bodyPr>
            <a:noAutofit/>
          </a:bodyPr>
          <a:lstStyle>
            <a:lvl1pPr marL="0" indent="0" algn="l">
              <a:buNone/>
              <a:defRPr sz="2800" b="0">
                <a:solidFill>
                  <a:srgbClr val="00BBE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b-NO" dirty="0"/>
          </a:p>
        </p:txBody>
      </p:sp>
      <p:sp>
        <p:nvSpPr>
          <p:cNvPr id="6" name="Plassholder for tekst 11">
            <a:extLst>
              <a:ext uri="{FF2B5EF4-FFF2-40B4-BE49-F238E27FC236}">
                <a16:creationId xmlns:a16="http://schemas.microsoft.com/office/drawing/2014/main" id="{CE120BAA-3037-4379-8271-72BB328A3C8A}"/>
              </a:ext>
            </a:extLst>
          </p:cNvPr>
          <p:cNvSpPr>
            <a:spLocks noGrp="1"/>
          </p:cNvSpPr>
          <p:nvPr>
            <p:ph type="body" sz="quarter" idx="11" hasCustomPrompt="1"/>
          </p:nvPr>
        </p:nvSpPr>
        <p:spPr>
          <a:xfrm>
            <a:off x="3215680" y="6309320"/>
            <a:ext cx="8682185" cy="359444"/>
          </a:xfrm>
        </p:spPr>
        <p:txBody>
          <a:bodyPr>
            <a:noAutofit/>
          </a:bodyPr>
          <a:lstStyle>
            <a:lvl1pPr marL="0" indent="0" algn="r">
              <a:buNone/>
              <a:defRPr sz="1400">
                <a:solidFill>
                  <a:srgbClr val="6C6C6C"/>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nb-NO" dirty="0"/>
              <a:t>Location – </a:t>
            </a:r>
            <a:r>
              <a:rPr lang="nb-NO" dirty="0" err="1"/>
              <a:t>Date:xx.xx.xx</a:t>
            </a:r>
            <a:endParaRPr lang="nb-NO" dirty="0"/>
          </a:p>
        </p:txBody>
      </p:sp>
    </p:spTree>
    <p:extLst>
      <p:ext uri="{BB962C8B-B14F-4D97-AF65-F5344CB8AC3E}">
        <p14:creationId xmlns:p14="http://schemas.microsoft.com/office/powerpoint/2010/main" val="3087507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Plassholder for bilde 4"/>
          <p:cNvSpPr>
            <a:spLocks noGrp="1"/>
          </p:cNvSpPr>
          <p:nvPr>
            <p:ph type="pic" sz="quarter" idx="10"/>
          </p:nvPr>
        </p:nvSpPr>
        <p:spPr>
          <a:xfrm>
            <a:off x="7810876" y="0"/>
            <a:ext cx="4381124" cy="6165304"/>
          </a:xfrm>
        </p:spPr>
        <p:txBody>
          <a:bodyPr>
            <a:normAutofit/>
          </a:bodyPr>
          <a:lstStyle>
            <a:lvl1pPr marL="342900" indent="-342900">
              <a:buClr>
                <a:srgbClr val="03B4E0"/>
              </a:buClr>
              <a:buFont typeface="Wingdings" panose="05000000000000000000" pitchFamily="2" charset="2"/>
              <a:buChar char="§"/>
              <a:defRPr sz="2800">
                <a:solidFill>
                  <a:srgbClr val="182025"/>
                </a:solidFill>
              </a:defRPr>
            </a:lvl1pPr>
          </a:lstStyle>
          <a:p>
            <a:r>
              <a:rPr lang="en-US" noProof="0"/>
              <a:t>Click icon to add picture</a:t>
            </a:r>
            <a:endParaRPr lang="en-GB" noProof="0" dirty="0"/>
          </a:p>
        </p:txBody>
      </p:sp>
      <p:sp>
        <p:nvSpPr>
          <p:cNvPr id="11" name="Plassholder for tekst 2"/>
          <p:cNvSpPr>
            <a:spLocks noGrp="1"/>
          </p:cNvSpPr>
          <p:nvPr>
            <p:ph idx="13" hasCustomPrompt="1"/>
          </p:nvPr>
        </p:nvSpPr>
        <p:spPr>
          <a:xfrm>
            <a:off x="360041" y="2204864"/>
            <a:ext cx="7090794" cy="3617778"/>
          </a:xfrm>
          <a:prstGeom prst="rect">
            <a:avLst/>
          </a:prstGeom>
        </p:spPr>
        <p:txBody>
          <a:bodyPr vert="horz" lIns="91440" tIns="45720" rIns="91440" bIns="45720" rtlCol="0">
            <a:normAutofit/>
          </a:bodyPr>
          <a:lstStyle>
            <a:lvl1pPr marL="0" indent="0">
              <a:buFontTx/>
              <a:buNone/>
              <a:defRPr sz="2800">
                <a:solidFill>
                  <a:srgbClr val="182025"/>
                </a:solidFill>
              </a:defRPr>
            </a:lvl1pPr>
          </a:lstStyle>
          <a:p>
            <a:pPr lvl="0"/>
            <a:r>
              <a:rPr lang="en-US" dirty="0"/>
              <a:t>Click to edit Master text styles</a:t>
            </a:r>
          </a:p>
        </p:txBody>
      </p:sp>
      <p:sp>
        <p:nvSpPr>
          <p:cNvPr id="14" name="Plassholder for tittel 1"/>
          <p:cNvSpPr>
            <a:spLocks noGrp="1"/>
          </p:cNvSpPr>
          <p:nvPr>
            <p:ph type="title" hasCustomPrompt="1"/>
          </p:nvPr>
        </p:nvSpPr>
        <p:spPr>
          <a:xfrm>
            <a:off x="360041" y="380752"/>
            <a:ext cx="7090794" cy="1127284"/>
          </a:xfrm>
          <a:prstGeom prst="rect">
            <a:avLst/>
          </a:prstGeom>
        </p:spPr>
        <p:txBody>
          <a:bodyPr vert="horz" lIns="91440" tIns="45720" rIns="91440" bIns="45720" rtlCol="0" anchor="ctr">
            <a:normAutofit/>
          </a:bodyPr>
          <a:lstStyle>
            <a:lvl1pPr>
              <a:defRPr sz="4000">
                <a:solidFill>
                  <a:srgbClr val="182025"/>
                </a:solidFill>
              </a:defRPr>
            </a:lvl1pPr>
          </a:lstStyle>
          <a:p>
            <a:r>
              <a:rPr lang="en-US" dirty="0"/>
              <a:t>Click to edit Master title style</a:t>
            </a:r>
            <a:endParaRPr lang="nb-NO" dirty="0"/>
          </a:p>
        </p:txBody>
      </p:sp>
      <p:sp>
        <p:nvSpPr>
          <p:cNvPr id="5" name="Plassholder for tittel 1">
            <a:extLst>
              <a:ext uri="{FF2B5EF4-FFF2-40B4-BE49-F238E27FC236}">
                <a16:creationId xmlns:a16="http://schemas.microsoft.com/office/drawing/2014/main" id="{0ADB39FE-7FD3-4F1E-838A-95A9F36A608A}"/>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6" name="Plassholder for tittel 1">
            <a:extLst>
              <a:ext uri="{FF2B5EF4-FFF2-40B4-BE49-F238E27FC236}">
                <a16:creationId xmlns:a16="http://schemas.microsoft.com/office/drawing/2014/main" id="{7C85588D-0674-41D0-9C30-929F1BE193CD}"/>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238606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yellow box left">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EC948808-AE98-471E-922B-82D1316D8F70}"/>
              </a:ext>
            </a:extLst>
          </p:cNvPr>
          <p:cNvSpPr/>
          <p:nvPr userDrawn="1"/>
        </p:nvSpPr>
        <p:spPr>
          <a:xfrm>
            <a:off x="0" y="0"/>
            <a:ext cx="4367808" cy="6165304"/>
          </a:xfrm>
          <a:prstGeom prst="rect">
            <a:avLst/>
          </a:prstGeom>
          <a:solidFill>
            <a:srgbClr val="F6C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Plassholder for tekst 2"/>
          <p:cNvSpPr>
            <a:spLocks noGrp="1"/>
          </p:cNvSpPr>
          <p:nvPr>
            <p:ph idx="13"/>
          </p:nvPr>
        </p:nvSpPr>
        <p:spPr>
          <a:xfrm>
            <a:off x="4727849" y="1810208"/>
            <a:ext cx="7090794" cy="4026126"/>
          </a:xfrm>
          <a:prstGeom prst="rect">
            <a:avLst/>
          </a:prstGeom>
        </p:spPr>
        <p:txBody>
          <a:bodyPr vert="horz" lIns="91440" tIns="45720" rIns="91440" bIns="45720" rtlCol="0">
            <a:normAutofit/>
          </a:bodyPr>
          <a:lstStyle>
            <a:lvl1pPr marL="0" indent="0">
              <a:buClr>
                <a:srgbClr val="03B4E0"/>
              </a:buClr>
              <a:buFont typeface="Wingdings" panose="05000000000000000000" pitchFamily="2" charset="2"/>
              <a:buNone/>
              <a:defRPr sz="2800">
                <a:solidFill>
                  <a:srgbClr val="182025"/>
                </a:solidFill>
              </a:defRPr>
            </a:lvl1pPr>
          </a:lstStyle>
          <a:p>
            <a:pPr lvl="0"/>
            <a:r>
              <a:rPr lang="en-US"/>
              <a:t>Click to edit Master text styles</a:t>
            </a:r>
          </a:p>
        </p:txBody>
      </p:sp>
      <p:sp>
        <p:nvSpPr>
          <p:cNvPr id="14" name="Plassholder for tittel 1"/>
          <p:cNvSpPr>
            <a:spLocks noGrp="1"/>
          </p:cNvSpPr>
          <p:nvPr>
            <p:ph type="title"/>
          </p:nvPr>
        </p:nvSpPr>
        <p:spPr>
          <a:xfrm>
            <a:off x="4727849" y="404664"/>
            <a:ext cx="7090794" cy="1127284"/>
          </a:xfrm>
          <a:prstGeom prst="rect">
            <a:avLst/>
          </a:prstGeom>
        </p:spPr>
        <p:txBody>
          <a:bodyPr vert="horz" lIns="91440" tIns="45720" rIns="91440" bIns="45720" rtlCol="0" anchor="ctr">
            <a:normAutofit/>
          </a:bodyPr>
          <a:lstStyle>
            <a:lvl1pPr>
              <a:defRPr sz="4000">
                <a:solidFill>
                  <a:srgbClr val="182025"/>
                </a:solidFill>
              </a:defRPr>
            </a:lvl1pPr>
          </a:lstStyle>
          <a:p>
            <a:r>
              <a:rPr lang="en-US"/>
              <a:t>Click to edit Master title style</a:t>
            </a:r>
            <a:endParaRPr lang="nb-NO" dirty="0"/>
          </a:p>
        </p:txBody>
      </p:sp>
      <p:sp>
        <p:nvSpPr>
          <p:cNvPr id="6" name="Plassholder for tittel 1">
            <a:extLst>
              <a:ext uri="{FF2B5EF4-FFF2-40B4-BE49-F238E27FC236}">
                <a16:creationId xmlns:a16="http://schemas.microsoft.com/office/drawing/2014/main" id="{84A40C2B-5320-47C0-A3B2-B045AC3812FD}"/>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7" name="Plassholder for tittel 1">
            <a:extLst>
              <a:ext uri="{FF2B5EF4-FFF2-40B4-BE49-F238E27FC236}">
                <a16:creationId xmlns:a16="http://schemas.microsoft.com/office/drawing/2014/main" id="{34C2993F-DACF-4289-BA95-D8C2C05080DD}"/>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8" name="Plassholder for tekst 2">
            <a:extLst>
              <a:ext uri="{FF2B5EF4-FFF2-40B4-BE49-F238E27FC236}">
                <a16:creationId xmlns:a16="http://schemas.microsoft.com/office/drawing/2014/main" id="{BD82FC95-168C-475E-8188-D7207B009744}"/>
              </a:ext>
            </a:extLst>
          </p:cNvPr>
          <p:cNvSpPr>
            <a:spLocks noGrp="1"/>
          </p:cNvSpPr>
          <p:nvPr>
            <p:ph idx="14" hasCustomPrompt="1"/>
          </p:nvPr>
        </p:nvSpPr>
        <p:spPr>
          <a:xfrm>
            <a:off x="360041" y="404664"/>
            <a:ext cx="3647727" cy="5431670"/>
          </a:xfrm>
          <a:prstGeom prst="rect">
            <a:avLst/>
          </a:prstGeom>
        </p:spPr>
        <p:txBody>
          <a:bodyPr vert="horz" lIns="91440" tIns="45720" rIns="91440" bIns="45720" rtlCol="0">
            <a:normAutofit/>
          </a:bodyPr>
          <a:lstStyle>
            <a:lvl1pPr marL="0" indent="0">
              <a:buFontTx/>
              <a:buNone/>
              <a:defRPr sz="2800">
                <a:solidFill>
                  <a:srgbClr val="182025"/>
                </a:solidFill>
              </a:defRPr>
            </a:lvl1pPr>
          </a:lstStyle>
          <a:p>
            <a:pPr lvl="0"/>
            <a:r>
              <a:rPr lang="en-US" dirty="0"/>
              <a:t>Click to edit Master text styles</a:t>
            </a:r>
          </a:p>
        </p:txBody>
      </p:sp>
    </p:spTree>
    <p:extLst>
      <p:ext uri="{BB962C8B-B14F-4D97-AF65-F5344CB8AC3E}">
        <p14:creationId xmlns:p14="http://schemas.microsoft.com/office/powerpoint/2010/main" val="115614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yellow box right">
    <p:spTree>
      <p:nvGrpSpPr>
        <p:cNvPr id="1" name=""/>
        <p:cNvGrpSpPr/>
        <p:nvPr/>
      </p:nvGrpSpPr>
      <p:grpSpPr>
        <a:xfrm>
          <a:off x="0" y="0"/>
          <a:ext cx="0" cy="0"/>
          <a:chOff x="0" y="0"/>
          <a:chExt cx="0" cy="0"/>
        </a:xfrm>
      </p:grpSpPr>
      <p:sp>
        <p:nvSpPr>
          <p:cNvPr id="11" name="Plassholder for tekst 2"/>
          <p:cNvSpPr>
            <a:spLocks noGrp="1"/>
          </p:cNvSpPr>
          <p:nvPr>
            <p:ph idx="13" hasCustomPrompt="1"/>
          </p:nvPr>
        </p:nvSpPr>
        <p:spPr>
          <a:xfrm>
            <a:off x="360041" y="2204864"/>
            <a:ext cx="7090794" cy="3617778"/>
          </a:xfrm>
          <a:prstGeom prst="rect">
            <a:avLst/>
          </a:prstGeom>
        </p:spPr>
        <p:txBody>
          <a:bodyPr vert="horz" lIns="91440" tIns="45720" rIns="91440" bIns="45720" rtlCol="0">
            <a:normAutofit/>
          </a:bodyPr>
          <a:lstStyle>
            <a:lvl1pPr marL="0" indent="0">
              <a:buFontTx/>
              <a:buNone/>
              <a:defRPr sz="2800">
                <a:solidFill>
                  <a:srgbClr val="182025"/>
                </a:solidFill>
              </a:defRPr>
            </a:lvl1pPr>
          </a:lstStyle>
          <a:p>
            <a:pPr lvl="0"/>
            <a:r>
              <a:rPr lang="en-US" dirty="0"/>
              <a:t>Click to edit Master text styles</a:t>
            </a:r>
          </a:p>
        </p:txBody>
      </p:sp>
      <p:sp>
        <p:nvSpPr>
          <p:cNvPr id="14" name="Plassholder for tittel 1"/>
          <p:cNvSpPr>
            <a:spLocks noGrp="1"/>
          </p:cNvSpPr>
          <p:nvPr>
            <p:ph type="title" hasCustomPrompt="1"/>
          </p:nvPr>
        </p:nvSpPr>
        <p:spPr>
          <a:xfrm>
            <a:off x="360041" y="380752"/>
            <a:ext cx="7090794" cy="1127284"/>
          </a:xfrm>
          <a:prstGeom prst="rect">
            <a:avLst/>
          </a:prstGeom>
        </p:spPr>
        <p:txBody>
          <a:bodyPr vert="horz" lIns="91440" tIns="45720" rIns="91440" bIns="45720" rtlCol="0" anchor="ctr">
            <a:normAutofit/>
          </a:bodyPr>
          <a:lstStyle>
            <a:lvl1pPr>
              <a:defRPr sz="4000">
                <a:solidFill>
                  <a:srgbClr val="182025"/>
                </a:solidFill>
              </a:defRPr>
            </a:lvl1pPr>
          </a:lstStyle>
          <a:p>
            <a:r>
              <a:rPr lang="en-US" dirty="0"/>
              <a:t>Click to edit Master title style</a:t>
            </a:r>
            <a:endParaRPr lang="nb-NO" dirty="0"/>
          </a:p>
        </p:txBody>
      </p:sp>
      <p:sp>
        <p:nvSpPr>
          <p:cNvPr id="5" name="Plassholder for tittel 1">
            <a:extLst>
              <a:ext uri="{FF2B5EF4-FFF2-40B4-BE49-F238E27FC236}">
                <a16:creationId xmlns:a16="http://schemas.microsoft.com/office/drawing/2014/main" id="{0ADB39FE-7FD3-4F1E-838A-95A9F36A608A}"/>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6" name="Plassholder for tittel 1">
            <a:extLst>
              <a:ext uri="{FF2B5EF4-FFF2-40B4-BE49-F238E27FC236}">
                <a16:creationId xmlns:a16="http://schemas.microsoft.com/office/drawing/2014/main" id="{7C85588D-0674-41D0-9C30-929F1BE193CD}"/>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7" name="Rektangel 6">
            <a:extLst>
              <a:ext uri="{FF2B5EF4-FFF2-40B4-BE49-F238E27FC236}">
                <a16:creationId xmlns:a16="http://schemas.microsoft.com/office/drawing/2014/main" id="{45CA505F-F208-4124-889C-BF680765F540}"/>
              </a:ext>
            </a:extLst>
          </p:cNvPr>
          <p:cNvSpPr/>
          <p:nvPr userDrawn="1"/>
        </p:nvSpPr>
        <p:spPr>
          <a:xfrm>
            <a:off x="7824192" y="0"/>
            <a:ext cx="4367808" cy="6165304"/>
          </a:xfrm>
          <a:prstGeom prst="rect">
            <a:avLst/>
          </a:prstGeom>
          <a:solidFill>
            <a:srgbClr val="F6C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Plassholder for tekst 2">
            <a:extLst>
              <a:ext uri="{FF2B5EF4-FFF2-40B4-BE49-F238E27FC236}">
                <a16:creationId xmlns:a16="http://schemas.microsoft.com/office/drawing/2014/main" id="{D2935140-C10C-4BEA-9749-2DD44E5C9841}"/>
              </a:ext>
            </a:extLst>
          </p:cNvPr>
          <p:cNvSpPr>
            <a:spLocks noGrp="1"/>
          </p:cNvSpPr>
          <p:nvPr>
            <p:ph idx="14" hasCustomPrompt="1"/>
          </p:nvPr>
        </p:nvSpPr>
        <p:spPr>
          <a:xfrm>
            <a:off x="8184233" y="404664"/>
            <a:ext cx="3647727" cy="5431670"/>
          </a:xfrm>
          <a:prstGeom prst="rect">
            <a:avLst/>
          </a:prstGeom>
        </p:spPr>
        <p:txBody>
          <a:bodyPr vert="horz" lIns="91440" tIns="45720" rIns="91440" bIns="45720" rtlCol="0">
            <a:normAutofit/>
          </a:bodyPr>
          <a:lstStyle>
            <a:lvl1pPr marL="0" indent="0">
              <a:buFontTx/>
              <a:buNone/>
              <a:defRPr sz="2800">
                <a:solidFill>
                  <a:srgbClr val="182025"/>
                </a:solidFill>
              </a:defRPr>
            </a:lvl1pPr>
          </a:lstStyle>
          <a:p>
            <a:pPr lvl="0"/>
            <a:r>
              <a:rPr lang="en-US" dirty="0"/>
              <a:t>Click to edit Master text styles</a:t>
            </a:r>
          </a:p>
        </p:txBody>
      </p:sp>
    </p:spTree>
    <p:extLst>
      <p:ext uri="{BB962C8B-B14F-4D97-AF65-F5344CB8AC3E}">
        <p14:creationId xmlns:p14="http://schemas.microsoft.com/office/powerpoint/2010/main" val="709726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1" name="Tittel 1"/>
          <p:cNvSpPr>
            <a:spLocks noGrp="1"/>
          </p:cNvSpPr>
          <p:nvPr>
            <p:ph type="title"/>
          </p:nvPr>
        </p:nvSpPr>
        <p:spPr>
          <a:xfrm>
            <a:off x="360039" y="296410"/>
            <a:ext cx="11461036" cy="1143000"/>
          </a:xfrm>
        </p:spPr>
        <p:txBody>
          <a:bodyPr>
            <a:normAutofit/>
          </a:bodyPr>
          <a:lstStyle>
            <a:lvl1pPr algn="l">
              <a:defRPr sz="4000">
                <a:solidFill>
                  <a:srgbClr val="182025"/>
                </a:solidFill>
              </a:defRPr>
            </a:lvl1pPr>
          </a:lstStyle>
          <a:p>
            <a:r>
              <a:rPr lang="en-US"/>
              <a:t>Click to edit Master title style</a:t>
            </a:r>
            <a:endParaRPr lang="nb-NO" dirty="0"/>
          </a:p>
        </p:txBody>
      </p:sp>
      <p:sp>
        <p:nvSpPr>
          <p:cNvPr id="22" name="Plassholder for innhold 2"/>
          <p:cNvSpPr>
            <a:spLocks noGrp="1"/>
          </p:cNvSpPr>
          <p:nvPr>
            <p:ph idx="1"/>
          </p:nvPr>
        </p:nvSpPr>
        <p:spPr>
          <a:xfrm>
            <a:off x="360039" y="1711694"/>
            <a:ext cx="11461036" cy="4026126"/>
          </a:xfrm>
        </p:spPr>
        <p:txBody>
          <a:bodyPr>
            <a:normAutofit/>
          </a:bodyPr>
          <a:lstStyle>
            <a:lvl1pPr>
              <a:defRPr sz="2800">
                <a:solidFill>
                  <a:srgbClr val="182025"/>
                </a:solidFill>
              </a:defRPr>
            </a:lvl1pPr>
          </a:lstStyle>
          <a:p>
            <a:pPr lvl="0"/>
            <a:r>
              <a:rPr lang="en-US"/>
              <a:t>Click to edit Master text styles</a:t>
            </a:r>
          </a:p>
        </p:txBody>
      </p:sp>
      <p:sp>
        <p:nvSpPr>
          <p:cNvPr id="5" name="Plassholder for tittel 1">
            <a:extLst>
              <a:ext uri="{FF2B5EF4-FFF2-40B4-BE49-F238E27FC236}">
                <a16:creationId xmlns:a16="http://schemas.microsoft.com/office/drawing/2014/main" id="{B91A2501-4DFD-4B36-A6FD-EAD28CA10097}"/>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6" name="Plassholder for tittel 1">
            <a:extLst>
              <a:ext uri="{FF2B5EF4-FFF2-40B4-BE49-F238E27FC236}">
                <a16:creationId xmlns:a16="http://schemas.microsoft.com/office/drawing/2014/main" id="{FE9CF9A6-FB60-4FA0-BB02-484E6EDBCC72}"/>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209565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9" name="Tittel 1"/>
          <p:cNvSpPr>
            <a:spLocks noGrp="1"/>
          </p:cNvSpPr>
          <p:nvPr>
            <p:ph type="title"/>
          </p:nvPr>
        </p:nvSpPr>
        <p:spPr>
          <a:xfrm>
            <a:off x="360039" y="296410"/>
            <a:ext cx="11458604" cy="1143000"/>
          </a:xfrm>
        </p:spPr>
        <p:txBody>
          <a:bodyPr>
            <a:normAutofit/>
          </a:bodyPr>
          <a:lstStyle>
            <a:lvl1pPr algn="l">
              <a:defRPr sz="4000">
                <a:solidFill>
                  <a:srgbClr val="182025"/>
                </a:solidFill>
              </a:defRPr>
            </a:lvl1pPr>
          </a:lstStyle>
          <a:p>
            <a:r>
              <a:rPr lang="en-US"/>
              <a:t>Click to edit Master title style</a:t>
            </a:r>
            <a:endParaRPr lang="nb-NO" dirty="0"/>
          </a:p>
        </p:txBody>
      </p:sp>
      <p:sp>
        <p:nvSpPr>
          <p:cNvPr id="4" name="Plassholder for tittel 1">
            <a:extLst>
              <a:ext uri="{FF2B5EF4-FFF2-40B4-BE49-F238E27FC236}">
                <a16:creationId xmlns:a16="http://schemas.microsoft.com/office/drawing/2014/main" id="{DFE1CC9C-D1AD-42A3-A259-3D0D39D01402}"/>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5" name="Plassholder for tittel 1">
            <a:extLst>
              <a:ext uri="{FF2B5EF4-FFF2-40B4-BE49-F238E27FC236}">
                <a16:creationId xmlns:a16="http://schemas.microsoft.com/office/drawing/2014/main" id="{6BA11FC2-5D58-4CB4-985C-3395671B94E5}"/>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1852991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3104824-C905-4EF8-B8CB-0933EBE7A91E}"/>
              </a:ext>
            </a:extLst>
          </p:cNvPr>
          <p:cNvSpPr/>
          <p:nvPr userDrawn="1"/>
        </p:nvSpPr>
        <p:spPr>
          <a:xfrm>
            <a:off x="0" y="0"/>
            <a:ext cx="12192000" cy="6164331"/>
          </a:xfrm>
          <a:prstGeom prst="rect">
            <a:avLst/>
          </a:prstGeom>
          <a:gradFill>
            <a:gsLst>
              <a:gs pos="0">
                <a:srgbClr val="182025"/>
              </a:gs>
              <a:gs pos="34000">
                <a:srgbClr val="182025"/>
              </a:gs>
              <a:gs pos="76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Tittel 1"/>
          <p:cNvSpPr>
            <a:spLocks noGrp="1"/>
          </p:cNvSpPr>
          <p:nvPr>
            <p:ph type="title"/>
          </p:nvPr>
        </p:nvSpPr>
        <p:spPr>
          <a:xfrm>
            <a:off x="360039" y="296410"/>
            <a:ext cx="11458604" cy="1143000"/>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3" name="Plassholder for tittel 1">
            <a:extLst>
              <a:ext uri="{FF2B5EF4-FFF2-40B4-BE49-F238E27FC236}">
                <a16:creationId xmlns:a16="http://schemas.microsoft.com/office/drawing/2014/main" id="{5F766896-C243-4403-B0C9-33DB16B913F6}"/>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5" name="Plassholder for innhold 2">
            <a:extLst>
              <a:ext uri="{FF2B5EF4-FFF2-40B4-BE49-F238E27FC236}">
                <a16:creationId xmlns:a16="http://schemas.microsoft.com/office/drawing/2014/main" id="{001572F7-60BE-43D0-A052-0CABDCF4086A}"/>
              </a:ext>
            </a:extLst>
          </p:cNvPr>
          <p:cNvSpPr>
            <a:spLocks noGrp="1"/>
          </p:cNvSpPr>
          <p:nvPr>
            <p:ph idx="1"/>
          </p:nvPr>
        </p:nvSpPr>
        <p:spPr>
          <a:xfrm>
            <a:off x="360039" y="1711694"/>
            <a:ext cx="11461036" cy="4026126"/>
          </a:xfrm>
        </p:spPr>
        <p:txBody>
          <a:bodyPr>
            <a:normAutofit/>
          </a:bodyPr>
          <a:lstStyle>
            <a:lvl1pPr>
              <a:defRPr sz="280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2589067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47A74D7-6239-40B6-AFF0-F9C76D25DF72}"/>
              </a:ext>
            </a:extLst>
          </p:cNvPr>
          <p:cNvSpPr/>
          <p:nvPr userDrawn="1"/>
        </p:nvSpPr>
        <p:spPr>
          <a:xfrm>
            <a:off x="0" y="0"/>
            <a:ext cx="12192000" cy="6164331"/>
          </a:xfrm>
          <a:prstGeom prst="rect">
            <a:avLst/>
          </a:prstGeom>
          <a:gradFill>
            <a:gsLst>
              <a:gs pos="0">
                <a:srgbClr val="182025"/>
              </a:gs>
              <a:gs pos="34000">
                <a:srgbClr val="182025"/>
              </a:gs>
              <a:gs pos="76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Tittel 1"/>
          <p:cNvSpPr>
            <a:spLocks noGrp="1"/>
          </p:cNvSpPr>
          <p:nvPr>
            <p:ph type="title"/>
          </p:nvPr>
        </p:nvSpPr>
        <p:spPr>
          <a:xfrm>
            <a:off x="360039" y="296410"/>
            <a:ext cx="11458604" cy="1143000"/>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3" name="Plassholder for tittel 1">
            <a:extLst>
              <a:ext uri="{FF2B5EF4-FFF2-40B4-BE49-F238E27FC236}">
                <a16:creationId xmlns:a16="http://schemas.microsoft.com/office/drawing/2014/main" id="{5F766896-C243-4403-B0C9-33DB16B913F6}"/>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5" name="Plassholder for innhold 2">
            <a:extLst>
              <a:ext uri="{FF2B5EF4-FFF2-40B4-BE49-F238E27FC236}">
                <a16:creationId xmlns:a16="http://schemas.microsoft.com/office/drawing/2014/main" id="{C813016C-53B2-4BB2-8C90-E749E507F42E}"/>
              </a:ext>
            </a:extLst>
          </p:cNvPr>
          <p:cNvSpPr>
            <a:spLocks noGrp="1"/>
          </p:cNvSpPr>
          <p:nvPr>
            <p:ph idx="1"/>
          </p:nvPr>
        </p:nvSpPr>
        <p:spPr>
          <a:xfrm>
            <a:off x="360039" y="1711694"/>
            <a:ext cx="11461036" cy="4026126"/>
          </a:xfrm>
        </p:spPr>
        <p:txBody>
          <a:bodyPr>
            <a:normAutofit/>
          </a:bodyPr>
          <a:lstStyle>
            <a:lvl1pPr>
              <a:defRPr sz="280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3427814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3104824-C905-4EF8-B8CB-0933EBE7A91E}"/>
              </a:ext>
            </a:extLst>
          </p:cNvPr>
          <p:cNvSpPr/>
          <p:nvPr userDrawn="1"/>
        </p:nvSpPr>
        <p:spPr>
          <a:xfrm>
            <a:off x="0" y="0"/>
            <a:ext cx="12192000" cy="6164331"/>
          </a:xfrm>
          <a:prstGeom prst="rect">
            <a:avLst/>
          </a:prstGeom>
          <a:gradFill>
            <a:gsLst>
              <a:gs pos="0">
                <a:srgbClr val="182025"/>
              </a:gs>
              <a:gs pos="34000">
                <a:srgbClr val="182025"/>
              </a:gs>
              <a:gs pos="76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Tittel 1"/>
          <p:cNvSpPr>
            <a:spLocks noGrp="1"/>
          </p:cNvSpPr>
          <p:nvPr>
            <p:ph type="title"/>
          </p:nvPr>
        </p:nvSpPr>
        <p:spPr>
          <a:xfrm>
            <a:off x="360039" y="296410"/>
            <a:ext cx="11458604" cy="1143000"/>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3" name="Plassholder for tittel 1">
            <a:extLst>
              <a:ext uri="{FF2B5EF4-FFF2-40B4-BE49-F238E27FC236}">
                <a16:creationId xmlns:a16="http://schemas.microsoft.com/office/drawing/2014/main" id="{5F766896-C243-4403-B0C9-33DB16B913F6}"/>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5" name="Plassholder for innhold 2">
            <a:extLst>
              <a:ext uri="{FF2B5EF4-FFF2-40B4-BE49-F238E27FC236}">
                <a16:creationId xmlns:a16="http://schemas.microsoft.com/office/drawing/2014/main" id="{A72931D1-AEF3-480D-9D63-4DE3F4500D14}"/>
              </a:ext>
            </a:extLst>
          </p:cNvPr>
          <p:cNvSpPr>
            <a:spLocks noGrp="1"/>
          </p:cNvSpPr>
          <p:nvPr>
            <p:ph idx="1"/>
          </p:nvPr>
        </p:nvSpPr>
        <p:spPr>
          <a:xfrm>
            <a:off x="360039" y="1711694"/>
            <a:ext cx="11461036" cy="4026126"/>
          </a:xfrm>
        </p:spPr>
        <p:txBody>
          <a:bodyPr>
            <a:normAutofit/>
          </a:bodyPr>
          <a:lstStyle>
            <a:lvl1pPr>
              <a:defRPr sz="280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526948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3104824-C905-4EF8-B8CB-0933EBE7A91E}"/>
              </a:ext>
            </a:extLst>
          </p:cNvPr>
          <p:cNvSpPr/>
          <p:nvPr userDrawn="1"/>
        </p:nvSpPr>
        <p:spPr>
          <a:xfrm>
            <a:off x="0" y="-4138"/>
            <a:ext cx="12192000" cy="6164331"/>
          </a:xfrm>
          <a:prstGeom prst="rect">
            <a:avLst/>
          </a:prstGeom>
          <a:gradFill>
            <a:gsLst>
              <a:gs pos="0">
                <a:srgbClr val="182025"/>
              </a:gs>
              <a:gs pos="34000">
                <a:srgbClr val="182025"/>
              </a:gs>
              <a:gs pos="76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Tittel 1"/>
          <p:cNvSpPr>
            <a:spLocks noGrp="1"/>
          </p:cNvSpPr>
          <p:nvPr>
            <p:ph type="title"/>
          </p:nvPr>
        </p:nvSpPr>
        <p:spPr>
          <a:xfrm>
            <a:off x="360039" y="296410"/>
            <a:ext cx="11458604" cy="1143000"/>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3" name="Plassholder for tittel 1">
            <a:extLst>
              <a:ext uri="{FF2B5EF4-FFF2-40B4-BE49-F238E27FC236}">
                <a16:creationId xmlns:a16="http://schemas.microsoft.com/office/drawing/2014/main" id="{5F766896-C243-4403-B0C9-33DB16B913F6}"/>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5" name="Plassholder for innhold 2">
            <a:extLst>
              <a:ext uri="{FF2B5EF4-FFF2-40B4-BE49-F238E27FC236}">
                <a16:creationId xmlns:a16="http://schemas.microsoft.com/office/drawing/2014/main" id="{BF1AD600-6C96-4084-A8BB-FE47D5085AB4}"/>
              </a:ext>
            </a:extLst>
          </p:cNvPr>
          <p:cNvSpPr>
            <a:spLocks noGrp="1"/>
          </p:cNvSpPr>
          <p:nvPr>
            <p:ph idx="1"/>
          </p:nvPr>
        </p:nvSpPr>
        <p:spPr>
          <a:xfrm>
            <a:off x="360039" y="1711694"/>
            <a:ext cx="11461036" cy="4026126"/>
          </a:xfrm>
        </p:spPr>
        <p:txBody>
          <a:bodyPr>
            <a:normAutofit/>
          </a:bodyPr>
          <a:lstStyle>
            <a:lvl1pPr>
              <a:defRPr sz="280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467267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tel 1">
            <a:extLst>
              <a:ext uri="{FF2B5EF4-FFF2-40B4-BE49-F238E27FC236}">
                <a16:creationId xmlns:a16="http://schemas.microsoft.com/office/drawing/2014/main" id="{901AAE27-D6DD-4D74-A3A3-F6403FE1187C}"/>
              </a:ext>
            </a:extLst>
          </p:cNvPr>
          <p:cNvSpPr>
            <a:spLocks noGrp="1"/>
          </p:cNvSpPr>
          <p:nvPr>
            <p:ph type="title"/>
          </p:nvPr>
        </p:nvSpPr>
        <p:spPr>
          <a:xfrm>
            <a:off x="362470"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9" name="Plassholder for innhold 2">
            <a:extLst>
              <a:ext uri="{FF2B5EF4-FFF2-40B4-BE49-F238E27FC236}">
                <a16:creationId xmlns:a16="http://schemas.microsoft.com/office/drawing/2014/main" id="{BD8D8C16-09C1-4862-BB6A-D6609C03ED15}"/>
              </a:ext>
            </a:extLst>
          </p:cNvPr>
          <p:cNvSpPr>
            <a:spLocks noGrp="1"/>
          </p:cNvSpPr>
          <p:nvPr>
            <p:ph idx="1"/>
          </p:nvPr>
        </p:nvSpPr>
        <p:spPr>
          <a:xfrm>
            <a:off x="407367" y="4866258"/>
            <a:ext cx="11413707" cy="1083022"/>
          </a:xfrm>
        </p:spPr>
        <p:txBody>
          <a:bodyPr>
            <a:normAutofit/>
          </a:bodyPr>
          <a:lstStyle>
            <a:lvl1pPr marL="285750" indent="-285750">
              <a:buFont typeface="Wingdings" panose="05000000000000000000" pitchFamily="2" charset="2"/>
              <a:buChar char="§"/>
              <a:defRPr sz="1600">
                <a:solidFill>
                  <a:srgbClr val="FFFFFF"/>
                </a:solidFill>
              </a:defRPr>
            </a:lvl1pPr>
          </a:lstStyle>
          <a:p>
            <a:pPr lvl="0"/>
            <a:r>
              <a:rPr lang="en-US"/>
              <a:t>Click to edit Master text styles</a:t>
            </a:r>
          </a:p>
        </p:txBody>
      </p:sp>
      <p:sp>
        <p:nvSpPr>
          <p:cNvPr id="3" name="Plassholder for tittel 1">
            <a:extLst>
              <a:ext uri="{FF2B5EF4-FFF2-40B4-BE49-F238E27FC236}">
                <a16:creationId xmlns:a16="http://schemas.microsoft.com/office/drawing/2014/main" id="{5F766896-C243-4403-B0C9-33DB16B913F6}"/>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83642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Front page TOTAL">
    <p:bg>
      <p:bgPr>
        <a:solidFill>
          <a:srgbClr val="182025"/>
        </a:solidFill>
        <a:effectLst/>
      </p:bgPr>
    </p:bg>
    <p:spTree>
      <p:nvGrpSpPr>
        <p:cNvPr id="1" name=""/>
        <p:cNvGrpSpPr/>
        <p:nvPr/>
      </p:nvGrpSpPr>
      <p:grpSpPr>
        <a:xfrm>
          <a:off x="0" y="0"/>
          <a:ext cx="0" cy="0"/>
          <a:chOff x="0" y="0"/>
          <a:chExt cx="0" cy="0"/>
        </a:xfrm>
      </p:grpSpPr>
      <p:pic>
        <p:nvPicPr>
          <p:cNvPr id="3" name="Bilde 2" descr="Et bilde som inneholder skjermbilde, bakke, tekst&#10;&#10;Automatisk generert beskrivelse">
            <a:extLst>
              <a:ext uri="{FF2B5EF4-FFF2-40B4-BE49-F238E27FC236}">
                <a16:creationId xmlns:a16="http://schemas.microsoft.com/office/drawing/2014/main" id="{E4E0ACAC-4C7B-4062-92F3-498176BF1B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tel 1"/>
          <p:cNvSpPr>
            <a:spLocks noGrp="1"/>
          </p:cNvSpPr>
          <p:nvPr>
            <p:ph type="ctrTitle" hasCustomPrompt="1"/>
          </p:nvPr>
        </p:nvSpPr>
        <p:spPr>
          <a:xfrm>
            <a:off x="422664" y="1844824"/>
            <a:ext cx="11476098" cy="533921"/>
          </a:xfrm>
        </p:spPr>
        <p:txBody>
          <a:bodyPr>
            <a:noAutofit/>
          </a:bodyPr>
          <a:lstStyle>
            <a:lvl1pPr algn="l">
              <a:defRPr sz="4800">
                <a:solidFill>
                  <a:srgbClr val="182025"/>
                </a:solidFill>
              </a:defRPr>
            </a:lvl1pPr>
          </a:lstStyle>
          <a:p>
            <a:r>
              <a:rPr lang="nb-NO" dirty="0" err="1"/>
              <a:t>Click</a:t>
            </a:r>
            <a:r>
              <a:rPr lang="nb-NO" dirty="0"/>
              <a:t> to </a:t>
            </a:r>
            <a:r>
              <a:rPr lang="nb-NO" dirty="0" err="1"/>
              <a:t>edit</a:t>
            </a:r>
            <a:r>
              <a:rPr lang="nb-NO" dirty="0"/>
              <a:t> Master </a:t>
            </a:r>
            <a:r>
              <a:rPr lang="nb-NO" dirty="0" err="1"/>
              <a:t>title</a:t>
            </a:r>
            <a:r>
              <a:rPr lang="nb-NO" dirty="0"/>
              <a:t> style</a:t>
            </a:r>
          </a:p>
        </p:txBody>
      </p:sp>
      <p:sp>
        <p:nvSpPr>
          <p:cNvPr id="17" name="Undertittel 2">
            <a:extLst>
              <a:ext uri="{FF2B5EF4-FFF2-40B4-BE49-F238E27FC236}">
                <a16:creationId xmlns:a16="http://schemas.microsoft.com/office/drawing/2014/main" id="{A8E72D5D-203D-4647-9270-94D703E6B047}"/>
              </a:ext>
            </a:extLst>
          </p:cNvPr>
          <p:cNvSpPr>
            <a:spLocks noGrp="1"/>
          </p:cNvSpPr>
          <p:nvPr>
            <p:ph type="subTitle" idx="1" hasCustomPrompt="1"/>
          </p:nvPr>
        </p:nvSpPr>
        <p:spPr>
          <a:xfrm>
            <a:off x="422664" y="3100052"/>
            <a:ext cx="11476098" cy="288032"/>
          </a:xfrm>
        </p:spPr>
        <p:txBody>
          <a:bodyPr>
            <a:noAutofit/>
          </a:bodyPr>
          <a:lstStyle>
            <a:lvl1pPr marL="0" indent="0" algn="l">
              <a:buNone/>
              <a:defRPr sz="1800" b="0">
                <a:solidFill>
                  <a:srgbClr val="00BBE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Surname</a:t>
            </a:r>
            <a:endParaRPr lang="nb-NO" dirty="0"/>
          </a:p>
        </p:txBody>
      </p:sp>
      <p:sp>
        <p:nvSpPr>
          <p:cNvPr id="18" name="Plassholder for tekst 9">
            <a:extLst>
              <a:ext uri="{FF2B5EF4-FFF2-40B4-BE49-F238E27FC236}">
                <a16:creationId xmlns:a16="http://schemas.microsoft.com/office/drawing/2014/main" id="{9B7A2D7C-5937-4AAD-9463-92AEC2D23C0A}"/>
              </a:ext>
            </a:extLst>
          </p:cNvPr>
          <p:cNvSpPr>
            <a:spLocks noGrp="1"/>
          </p:cNvSpPr>
          <p:nvPr>
            <p:ph type="body" sz="quarter" idx="10" hasCustomPrompt="1"/>
          </p:nvPr>
        </p:nvSpPr>
        <p:spPr>
          <a:xfrm>
            <a:off x="421826" y="3361199"/>
            <a:ext cx="11476038" cy="396876"/>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nb-NO" dirty="0" err="1"/>
              <a:t>Insert</a:t>
            </a:r>
            <a:r>
              <a:rPr lang="nb-NO" dirty="0"/>
              <a:t> Job </a:t>
            </a:r>
            <a:r>
              <a:rPr lang="nb-NO" dirty="0" err="1"/>
              <a:t>Title</a:t>
            </a:r>
            <a:endParaRPr lang="nb-NO" dirty="0"/>
          </a:p>
        </p:txBody>
      </p:sp>
      <p:sp>
        <p:nvSpPr>
          <p:cNvPr id="7" name="Plassholder for tekst 11">
            <a:extLst>
              <a:ext uri="{FF2B5EF4-FFF2-40B4-BE49-F238E27FC236}">
                <a16:creationId xmlns:a16="http://schemas.microsoft.com/office/drawing/2014/main" id="{CB8980EA-CE03-4DD8-BFC3-87C7E4B236B2}"/>
              </a:ext>
            </a:extLst>
          </p:cNvPr>
          <p:cNvSpPr>
            <a:spLocks noGrp="1"/>
          </p:cNvSpPr>
          <p:nvPr>
            <p:ph type="body" sz="quarter" idx="11" hasCustomPrompt="1"/>
          </p:nvPr>
        </p:nvSpPr>
        <p:spPr>
          <a:xfrm>
            <a:off x="3215680" y="6309320"/>
            <a:ext cx="8682185" cy="359444"/>
          </a:xfrm>
        </p:spPr>
        <p:txBody>
          <a:bodyPr>
            <a:noAutofit/>
          </a:bodyPr>
          <a:lstStyle>
            <a:lvl1pPr marL="0" indent="0" algn="r">
              <a:buNone/>
              <a:defRPr sz="1400">
                <a:solidFill>
                  <a:srgbClr val="6C6C6C"/>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nb-NO" dirty="0"/>
              <a:t>Location – </a:t>
            </a:r>
            <a:r>
              <a:rPr lang="nb-NO" dirty="0" err="1"/>
              <a:t>Date:xx.xx.xx</a:t>
            </a:r>
            <a:endParaRPr lang="nb-NO" dirty="0"/>
          </a:p>
        </p:txBody>
      </p:sp>
    </p:spTree>
    <p:extLst>
      <p:ext uri="{BB962C8B-B14F-4D97-AF65-F5344CB8AC3E}">
        <p14:creationId xmlns:p14="http://schemas.microsoft.com/office/powerpoint/2010/main" val="40055554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tittel 1">
            <a:extLst>
              <a:ext uri="{FF2B5EF4-FFF2-40B4-BE49-F238E27FC236}">
                <a16:creationId xmlns:a16="http://schemas.microsoft.com/office/drawing/2014/main" id="{5F766896-C243-4403-B0C9-33DB16B913F6}"/>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6" name="Tittel 1">
            <a:extLst>
              <a:ext uri="{FF2B5EF4-FFF2-40B4-BE49-F238E27FC236}">
                <a16:creationId xmlns:a16="http://schemas.microsoft.com/office/drawing/2014/main" id="{0B8C97CA-7942-4E94-ADB8-3AD4CA2E43F2}"/>
              </a:ext>
            </a:extLst>
          </p:cNvPr>
          <p:cNvSpPr>
            <a:spLocks noGrp="1"/>
          </p:cNvSpPr>
          <p:nvPr>
            <p:ph type="title"/>
          </p:nvPr>
        </p:nvSpPr>
        <p:spPr>
          <a:xfrm>
            <a:off x="362470"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7" name="Plassholder for innhold 2">
            <a:extLst>
              <a:ext uri="{FF2B5EF4-FFF2-40B4-BE49-F238E27FC236}">
                <a16:creationId xmlns:a16="http://schemas.microsoft.com/office/drawing/2014/main" id="{206244EA-A6A1-4868-A8BA-3AF101489027}"/>
              </a:ext>
            </a:extLst>
          </p:cNvPr>
          <p:cNvSpPr>
            <a:spLocks noGrp="1"/>
          </p:cNvSpPr>
          <p:nvPr>
            <p:ph idx="1"/>
          </p:nvPr>
        </p:nvSpPr>
        <p:spPr>
          <a:xfrm>
            <a:off x="407367" y="4866258"/>
            <a:ext cx="11413707" cy="1083022"/>
          </a:xfrm>
        </p:spPr>
        <p:txBody>
          <a:bodyPr>
            <a:normAutofit/>
          </a:bodyPr>
          <a:lstStyle>
            <a:lvl1pPr marL="285750" indent="-285750">
              <a:buFont typeface="Wingdings" panose="05000000000000000000" pitchFamily="2" charset="2"/>
              <a:buChar char="§"/>
              <a:defRPr sz="160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75046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tittel 1">
            <a:extLst>
              <a:ext uri="{FF2B5EF4-FFF2-40B4-BE49-F238E27FC236}">
                <a16:creationId xmlns:a16="http://schemas.microsoft.com/office/drawing/2014/main" id="{5F766896-C243-4403-B0C9-33DB16B913F6}"/>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6" name="Tittel 1">
            <a:extLst>
              <a:ext uri="{FF2B5EF4-FFF2-40B4-BE49-F238E27FC236}">
                <a16:creationId xmlns:a16="http://schemas.microsoft.com/office/drawing/2014/main" id="{F5644FA1-3963-4163-8B48-1A9EF0F21AD4}"/>
              </a:ext>
            </a:extLst>
          </p:cNvPr>
          <p:cNvSpPr>
            <a:spLocks noGrp="1"/>
          </p:cNvSpPr>
          <p:nvPr>
            <p:ph type="title"/>
          </p:nvPr>
        </p:nvSpPr>
        <p:spPr>
          <a:xfrm>
            <a:off x="362470"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7" name="Plassholder for innhold 2">
            <a:extLst>
              <a:ext uri="{FF2B5EF4-FFF2-40B4-BE49-F238E27FC236}">
                <a16:creationId xmlns:a16="http://schemas.microsoft.com/office/drawing/2014/main" id="{7C0B2F1D-C43E-48CE-93F8-5AD8749E872F}"/>
              </a:ext>
            </a:extLst>
          </p:cNvPr>
          <p:cNvSpPr>
            <a:spLocks noGrp="1"/>
          </p:cNvSpPr>
          <p:nvPr>
            <p:ph idx="1"/>
          </p:nvPr>
        </p:nvSpPr>
        <p:spPr>
          <a:xfrm>
            <a:off x="407367" y="4866258"/>
            <a:ext cx="11413707" cy="1083022"/>
          </a:xfrm>
        </p:spPr>
        <p:txBody>
          <a:bodyPr>
            <a:normAutofit/>
          </a:bodyPr>
          <a:lstStyle>
            <a:lvl1pPr marL="285750" indent="-285750">
              <a:buFont typeface="Wingdings" panose="05000000000000000000" pitchFamily="2" charset="2"/>
              <a:buChar char="§"/>
              <a:defRPr sz="160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6133574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tittel 1">
            <a:extLst>
              <a:ext uri="{FF2B5EF4-FFF2-40B4-BE49-F238E27FC236}">
                <a16:creationId xmlns:a16="http://schemas.microsoft.com/office/drawing/2014/main" id="{5F766896-C243-4403-B0C9-33DB16B913F6}"/>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7" name="Tittel 1">
            <a:extLst>
              <a:ext uri="{FF2B5EF4-FFF2-40B4-BE49-F238E27FC236}">
                <a16:creationId xmlns:a16="http://schemas.microsoft.com/office/drawing/2014/main" id="{B3DC0F5A-7707-47DC-A7D5-78C0E22A309D}"/>
              </a:ext>
            </a:extLst>
          </p:cNvPr>
          <p:cNvSpPr>
            <a:spLocks noGrp="1"/>
          </p:cNvSpPr>
          <p:nvPr>
            <p:ph type="title"/>
          </p:nvPr>
        </p:nvSpPr>
        <p:spPr>
          <a:xfrm>
            <a:off x="362470"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8" name="Plassholder for innhold 2">
            <a:extLst>
              <a:ext uri="{FF2B5EF4-FFF2-40B4-BE49-F238E27FC236}">
                <a16:creationId xmlns:a16="http://schemas.microsoft.com/office/drawing/2014/main" id="{40633A25-7F86-49C1-AE3C-046918BB36A0}"/>
              </a:ext>
            </a:extLst>
          </p:cNvPr>
          <p:cNvSpPr>
            <a:spLocks noGrp="1"/>
          </p:cNvSpPr>
          <p:nvPr>
            <p:ph idx="1"/>
          </p:nvPr>
        </p:nvSpPr>
        <p:spPr>
          <a:xfrm>
            <a:off x="407367" y="4866258"/>
            <a:ext cx="11413707" cy="1083022"/>
          </a:xfrm>
        </p:spPr>
        <p:txBody>
          <a:bodyPr>
            <a:normAutofit/>
          </a:bodyPr>
          <a:lstStyle>
            <a:lvl1pPr marL="285750" indent="-285750">
              <a:buFont typeface="Wingdings" panose="05000000000000000000" pitchFamily="2" charset="2"/>
              <a:buChar char="§"/>
              <a:defRPr sz="160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3121522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tittel 1">
            <a:extLst>
              <a:ext uri="{FF2B5EF4-FFF2-40B4-BE49-F238E27FC236}">
                <a16:creationId xmlns:a16="http://schemas.microsoft.com/office/drawing/2014/main" id="{5F766896-C243-4403-B0C9-33DB16B913F6}"/>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6" name="Tittel 1">
            <a:extLst>
              <a:ext uri="{FF2B5EF4-FFF2-40B4-BE49-F238E27FC236}">
                <a16:creationId xmlns:a16="http://schemas.microsoft.com/office/drawing/2014/main" id="{163F6E19-80A9-4BF1-948B-756D1AC838EE}"/>
              </a:ext>
            </a:extLst>
          </p:cNvPr>
          <p:cNvSpPr>
            <a:spLocks noGrp="1"/>
          </p:cNvSpPr>
          <p:nvPr>
            <p:ph type="title"/>
          </p:nvPr>
        </p:nvSpPr>
        <p:spPr>
          <a:xfrm>
            <a:off x="362470"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7" name="Plassholder for innhold 2">
            <a:extLst>
              <a:ext uri="{FF2B5EF4-FFF2-40B4-BE49-F238E27FC236}">
                <a16:creationId xmlns:a16="http://schemas.microsoft.com/office/drawing/2014/main" id="{3D7A0D29-D90E-46FE-82AC-10FD6116C91B}"/>
              </a:ext>
            </a:extLst>
          </p:cNvPr>
          <p:cNvSpPr>
            <a:spLocks noGrp="1"/>
          </p:cNvSpPr>
          <p:nvPr>
            <p:ph idx="1"/>
          </p:nvPr>
        </p:nvSpPr>
        <p:spPr>
          <a:xfrm>
            <a:off x="407367" y="4866258"/>
            <a:ext cx="11413707" cy="1083022"/>
          </a:xfrm>
        </p:spPr>
        <p:txBody>
          <a:bodyPr>
            <a:normAutofit/>
          </a:bodyPr>
          <a:lstStyle>
            <a:lvl1pPr marL="285750" indent="-285750">
              <a:buFont typeface="Wingdings" panose="05000000000000000000" pitchFamily="2" charset="2"/>
              <a:buChar char="§"/>
              <a:defRPr sz="160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2968778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ntent boxes">
    <p:spTree>
      <p:nvGrpSpPr>
        <p:cNvPr id="1" name=""/>
        <p:cNvGrpSpPr/>
        <p:nvPr/>
      </p:nvGrpSpPr>
      <p:grpSpPr>
        <a:xfrm>
          <a:off x="0" y="0"/>
          <a:ext cx="0" cy="0"/>
          <a:chOff x="0" y="0"/>
          <a:chExt cx="0" cy="0"/>
        </a:xfrm>
      </p:grpSpPr>
      <p:sp>
        <p:nvSpPr>
          <p:cNvPr id="3" name="Plassholder for innhold 2"/>
          <p:cNvSpPr>
            <a:spLocks noGrp="1"/>
          </p:cNvSpPr>
          <p:nvPr>
            <p:ph sz="half" idx="1"/>
          </p:nvPr>
        </p:nvSpPr>
        <p:spPr>
          <a:xfrm>
            <a:off x="360038" y="1711693"/>
            <a:ext cx="5591945" cy="4021563"/>
          </a:xfrm>
        </p:spPr>
        <p:txBody>
          <a:bodyPr>
            <a:normAutofit/>
          </a:bodyPr>
          <a:lstStyle>
            <a:lvl1pPr>
              <a:defRPr sz="2800">
                <a:solidFill>
                  <a:srgbClr val="182025"/>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4" name="Plassholder for innhold 3"/>
          <p:cNvSpPr>
            <a:spLocks noGrp="1"/>
          </p:cNvSpPr>
          <p:nvPr>
            <p:ph sz="half" idx="2"/>
          </p:nvPr>
        </p:nvSpPr>
        <p:spPr>
          <a:xfrm>
            <a:off x="6240016" y="1711693"/>
            <a:ext cx="5591945" cy="4021563"/>
          </a:xfrm>
        </p:spPr>
        <p:txBody>
          <a:bodyPr/>
          <a:lstStyle>
            <a:lvl1pPr>
              <a:defRPr sz="2800">
                <a:solidFill>
                  <a:srgbClr val="182025"/>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Tittel 1"/>
          <p:cNvSpPr>
            <a:spLocks noGrp="1"/>
          </p:cNvSpPr>
          <p:nvPr>
            <p:ph type="title"/>
          </p:nvPr>
        </p:nvSpPr>
        <p:spPr>
          <a:xfrm>
            <a:off x="360038" y="296410"/>
            <a:ext cx="11471923" cy="1143000"/>
          </a:xfrm>
        </p:spPr>
        <p:txBody>
          <a:bodyPr>
            <a:normAutofit/>
          </a:bodyPr>
          <a:lstStyle>
            <a:lvl1pPr algn="l">
              <a:defRPr sz="4000">
                <a:solidFill>
                  <a:srgbClr val="182025"/>
                </a:solidFill>
              </a:defRPr>
            </a:lvl1pPr>
          </a:lstStyle>
          <a:p>
            <a:r>
              <a:rPr lang="en-US"/>
              <a:t>Click to edit Master title style</a:t>
            </a:r>
            <a:endParaRPr lang="nb-NO" dirty="0"/>
          </a:p>
        </p:txBody>
      </p:sp>
      <p:sp>
        <p:nvSpPr>
          <p:cNvPr id="6" name="Plassholder for tittel 1">
            <a:extLst>
              <a:ext uri="{FF2B5EF4-FFF2-40B4-BE49-F238E27FC236}">
                <a16:creationId xmlns:a16="http://schemas.microsoft.com/office/drawing/2014/main" id="{0C44E5CA-F191-43FB-BB74-DDF0AA6C3287}"/>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7" name="Plassholder for tittel 1">
            <a:extLst>
              <a:ext uri="{FF2B5EF4-FFF2-40B4-BE49-F238E27FC236}">
                <a16:creationId xmlns:a16="http://schemas.microsoft.com/office/drawing/2014/main" id="{8AE83041-2932-431B-818C-8EC06F1F67A2}"/>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3693877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ntent boxes">
    <p:spTree>
      <p:nvGrpSpPr>
        <p:cNvPr id="1" name=""/>
        <p:cNvGrpSpPr/>
        <p:nvPr/>
      </p:nvGrpSpPr>
      <p:grpSpPr>
        <a:xfrm>
          <a:off x="0" y="0"/>
          <a:ext cx="0" cy="0"/>
          <a:chOff x="0" y="0"/>
          <a:chExt cx="0" cy="0"/>
        </a:xfrm>
      </p:grpSpPr>
      <p:sp>
        <p:nvSpPr>
          <p:cNvPr id="11" name="Tittel 1"/>
          <p:cNvSpPr>
            <a:spLocks noGrp="1"/>
          </p:cNvSpPr>
          <p:nvPr>
            <p:ph type="title"/>
          </p:nvPr>
        </p:nvSpPr>
        <p:spPr>
          <a:xfrm>
            <a:off x="360038" y="296410"/>
            <a:ext cx="11471923" cy="1143000"/>
          </a:xfrm>
        </p:spPr>
        <p:txBody>
          <a:bodyPr>
            <a:normAutofit/>
          </a:bodyPr>
          <a:lstStyle>
            <a:lvl1pPr algn="l">
              <a:defRPr sz="4000">
                <a:solidFill>
                  <a:srgbClr val="182025"/>
                </a:solidFill>
              </a:defRPr>
            </a:lvl1pPr>
          </a:lstStyle>
          <a:p>
            <a:r>
              <a:rPr lang="en-US"/>
              <a:t>Click to edit Master title style</a:t>
            </a:r>
            <a:endParaRPr lang="nb-NO" dirty="0"/>
          </a:p>
        </p:txBody>
      </p:sp>
      <p:sp>
        <p:nvSpPr>
          <p:cNvPr id="7" name="Plassholder for tittel 1">
            <a:extLst>
              <a:ext uri="{FF2B5EF4-FFF2-40B4-BE49-F238E27FC236}">
                <a16:creationId xmlns:a16="http://schemas.microsoft.com/office/drawing/2014/main" id="{9C038B6D-9213-4332-90DA-0CAEE3B95F6F}"/>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10" name="Plassholder for innhold 2">
            <a:extLst>
              <a:ext uri="{FF2B5EF4-FFF2-40B4-BE49-F238E27FC236}">
                <a16:creationId xmlns:a16="http://schemas.microsoft.com/office/drawing/2014/main" id="{0FAEA107-0332-4E4E-9BD5-C541C43E5AE9}"/>
              </a:ext>
            </a:extLst>
          </p:cNvPr>
          <p:cNvSpPr>
            <a:spLocks noGrp="1"/>
          </p:cNvSpPr>
          <p:nvPr>
            <p:ph sz="half" idx="10" hasCustomPrompt="1"/>
          </p:nvPr>
        </p:nvSpPr>
        <p:spPr>
          <a:xfrm>
            <a:off x="8184232" y="1711691"/>
            <a:ext cx="3647729" cy="4021563"/>
          </a:xfrm>
        </p:spPr>
        <p:txBody>
          <a:bodyPr/>
          <a:lstStyle>
            <a:lvl1pPr>
              <a:defRPr sz="2800">
                <a:solidFill>
                  <a:srgbClr val="182025"/>
                </a:solidFill>
              </a:defRPr>
            </a:lvl1pPr>
            <a:lvl2pPr>
              <a:defRPr sz="2400">
                <a:solidFill>
                  <a:srgbClr val="182025"/>
                </a:solidFill>
              </a:defRPr>
            </a:lvl2pPr>
            <a:lvl3pPr>
              <a:defRPr sz="2000">
                <a:solidFill>
                  <a:srgbClr val="182025"/>
                </a:solidFill>
              </a:defRPr>
            </a:lvl3pPr>
            <a:lvl4pPr>
              <a:buClrTx/>
              <a:defRPr sz="1800">
                <a:solidFill>
                  <a:srgbClr val="182025"/>
                </a:solidFill>
              </a:defRPr>
            </a:lvl4pPr>
            <a:lvl5pPr>
              <a:defRPr sz="1800">
                <a:solidFill>
                  <a:srgbClr val="182025"/>
                </a:solidFill>
              </a:defRPr>
            </a:lvl5pPr>
            <a:lvl6pPr>
              <a:defRPr sz="1800"/>
            </a:lvl6pPr>
            <a:lvl7pPr>
              <a:defRPr sz="1800"/>
            </a:lvl7pPr>
            <a:lvl8pPr>
              <a:defRPr sz="1800"/>
            </a:lvl8pPr>
            <a:lvl9pPr>
              <a:defRPr sz="1800"/>
            </a:lvl9pPr>
          </a:lstStyle>
          <a:p>
            <a:pPr lvl="0"/>
            <a:r>
              <a:rPr lang="en-US"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2" name="Plassholder for innhold 2">
            <a:extLst>
              <a:ext uri="{FF2B5EF4-FFF2-40B4-BE49-F238E27FC236}">
                <a16:creationId xmlns:a16="http://schemas.microsoft.com/office/drawing/2014/main" id="{7E07ED5B-F1AD-4F17-AF04-7630FEDDE5CE}"/>
              </a:ext>
            </a:extLst>
          </p:cNvPr>
          <p:cNvSpPr>
            <a:spLocks noGrp="1"/>
          </p:cNvSpPr>
          <p:nvPr>
            <p:ph sz="half" idx="11" hasCustomPrompt="1"/>
          </p:nvPr>
        </p:nvSpPr>
        <p:spPr>
          <a:xfrm>
            <a:off x="4272135" y="1711691"/>
            <a:ext cx="3647729" cy="4021563"/>
          </a:xfrm>
        </p:spPr>
        <p:txBody>
          <a:bodyPr/>
          <a:lstStyle>
            <a:lvl1pPr>
              <a:defRPr sz="2800">
                <a:solidFill>
                  <a:srgbClr val="182025"/>
                </a:solidFill>
              </a:defRPr>
            </a:lvl1pPr>
            <a:lvl2pPr>
              <a:buClr>
                <a:schemeClr val="tx1"/>
              </a:buClr>
              <a:defRPr sz="2400">
                <a:solidFill>
                  <a:srgbClr val="182025"/>
                </a:solidFill>
              </a:defRPr>
            </a:lvl2pPr>
            <a:lvl3pPr>
              <a:defRPr sz="2000">
                <a:solidFill>
                  <a:srgbClr val="182025"/>
                </a:solidFill>
              </a:defRPr>
            </a:lvl3pPr>
            <a:lvl4pPr>
              <a:buClrTx/>
              <a:defRPr sz="1800">
                <a:solidFill>
                  <a:srgbClr val="182025"/>
                </a:solidFill>
              </a:defRPr>
            </a:lvl4pPr>
            <a:lvl5pPr>
              <a:defRPr sz="1800">
                <a:solidFill>
                  <a:srgbClr val="182025"/>
                </a:solidFill>
              </a:defRPr>
            </a:lvl5pPr>
            <a:lvl6pPr>
              <a:defRPr sz="1800"/>
            </a:lvl6pPr>
            <a:lvl7pPr>
              <a:defRPr sz="1800"/>
            </a:lvl7pPr>
            <a:lvl8pPr>
              <a:defRPr sz="1800"/>
            </a:lvl8pPr>
            <a:lvl9pPr>
              <a:defRPr sz="1800"/>
            </a:lvl9pPr>
          </a:lstStyle>
          <a:p>
            <a:pPr lvl="0"/>
            <a:r>
              <a:rPr lang="en-US"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5" name="Plassholder for innhold 2">
            <a:extLst>
              <a:ext uri="{FF2B5EF4-FFF2-40B4-BE49-F238E27FC236}">
                <a16:creationId xmlns:a16="http://schemas.microsoft.com/office/drawing/2014/main" id="{8D3AE0C4-7881-4972-A885-A2AA3FC5DD78}"/>
              </a:ext>
            </a:extLst>
          </p:cNvPr>
          <p:cNvSpPr>
            <a:spLocks noGrp="1"/>
          </p:cNvSpPr>
          <p:nvPr>
            <p:ph sz="half" idx="12" hasCustomPrompt="1"/>
          </p:nvPr>
        </p:nvSpPr>
        <p:spPr>
          <a:xfrm>
            <a:off x="360038" y="1711691"/>
            <a:ext cx="3647729" cy="4021563"/>
          </a:xfrm>
        </p:spPr>
        <p:txBody>
          <a:bodyPr/>
          <a:lstStyle>
            <a:lvl1pPr>
              <a:defRPr sz="2800">
                <a:solidFill>
                  <a:srgbClr val="182025"/>
                </a:solidFill>
              </a:defRPr>
            </a:lvl1pPr>
            <a:lvl2pPr>
              <a:buClr>
                <a:schemeClr val="tx1"/>
              </a:buClr>
              <a:defRPr sz="2400">
                <a:solidFill>
                  <a:srgbClr val="182025"/>
                </a:solidFill>
              </a:defRPr>
            </a:lvl2pPr>
            <a:lvl3pPr>
              <a:defRPr sz="2000">
                <a:solidFill>
                  <a:srgbClr val="182025"/>
                </a:solidFill>
              </a:defRPr>
            </a:lvl3pPr>
            <a:lvl4pPr>
              <a:buClrTx/>
              <a:defRPr sz="1800">
                <a:solidFill>
                  <a:srgbClr val="182025"/>
                </a:solidFill>
              </a:defRPr>
            </a:lvl4pPr>
            <a:lvl5pPr>
              <a:defRPr sz="1800">
                <a:solidFill>
                  <a:srgbClr val="182025"/>
                </a:solidFill>
              </a:defRPr>
            </a:lvl5pPr>
            <a:lvl6pPr>
              <a:defRPr sz="1800"/>
            </a:lvl6pPr>
            <a:lvl7pPr>
              <a:defRPr sz="1800"/>
            </a:lvl7pPr>
            <a:lvl8pPr>
              <a:defRPr sz="1800"/>
            </a:lvl8pPr>
            <a:lvl9pPr>
              <a:defRPr sz="1800"/>
            </a:lvl9pPr>
          </a:lstStyle>
          <a:p>
            <a:pPr lvl="0"/>
            <a:r>
              <a:rPr lang="en-US"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Plassholder for tittel 1">
            <a:extLst>
              <a:ext uri="{FF2B5EF4-FFF2-40B4-BE49-F238E27FC236}">
                <a16:creationId xmlns:a16="http://schemas.microsoft.com/office/drawing/2014/main" id="{B291678A-D7BB-4A5B-A37D-2E48A1CF4B93}"/>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1039272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ntent boxes">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360038" y="1711693"/>
            <a:ext cx="2711625" cy="4021563"/>
          </a:xfrm>
        </p:spPr>
        <p:txBody>
          <a:bodyPr/>
          <a:lstStyle>
            <a:lvl1pPr>
              <a:defRPr sz="2800">
                <a:solidFill>
                  <a:srgbClr val="182025"/>
                </a:solidFill>
              </a:defRPr>
            </a:lvl1pPr>
            <a:lvl2pPr>
              <a:buClrTx/>
              <a:defRPr sz="2400">
                <a:solidFill>
                  <a:srgbClr val="182025"/>
                </a:solidFill>
              </a:defRPr>
            </a:lvl2pPr>
            <a:lvl3pPr>
              <a:defRPr sz="2000">
                <a:solidFill>
                  <a:srgbClr val="182025"/>
                </a:solidFill>
              </a:defRPr>
            </a:lvl3pPr>
            <a:lvl4pPr>
              <a:buClrTx/>
              <a:defRPr sz="1800">
                <a:solidFill>
                  <a:srgbClr val="182025"/>
                </a:solidFill>
              </a:defRPr>
            </a:lvl4pPr>
            <a:lvl5pPr>
              <a:defRPr sz="1800">
                <a:solidFill>
                  <a:srgbClr val="182025"/>
                </a:solidFill>
              </a:defRPr>
            </a:lvl5pPr>
            <a:lvl6pPr>
              <a:defRPr sz="1800"/>
            </a:lvl6pPr>
            <a:lvl7pPr>
              <a:defRPr sz="1800"/>
            </a:lvl7pPr>
            <a:lvl8pPr>
              <a:defRPr sz="1800"/>
            </a:lvl8pPr>
            <a:lvl9pPr>
              <a:defRPr sz="1800"/>
            </a:lvl9pPr>
          </a:lstStyle>
          <a:p>
            <a:pPr lvl="0"/>
            <a:r>
              <a:rPr lang="en-US"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ittel 1"/>
          <p:cNvSpPr>
            <a:spLocks noGrp="1"/>
          </p:cNvSpPr>
          <p:nvPr>
            <p:ph type="title"/>
          </p:nvPr>
        </p:nvSpPr>
        <p:spPr>
          <a:xfrm>
            <a:off x="360038" y="296410"/>
            <a:ext cx="11471923" cy="1143000"/>
          </a:xfrm>
        </p:spPr>
        <p:txBody>
          <a:bodyPr>
            <a:normAutofit/>
          </a:bodyPr>
          <a:lstStyle>
            <a:lvl1pPr algn="l">
              <a:defRPr sz="4000">
                <a:solidFill>
                  <a:srgbClr val="182025"/>
                </a:solidFill>
              </a:defRPr>
            </a:lvl1pPr>
          </a:lstStyle>
          <a:p>
            <a:r>
              <a:rPr lang="en-US"/>
              <a:t>Click to edit Master title style</a:t>
            </a:r>
            <a:endParaRPr lang="nb-NO" dirty="0"/>
          </a:p>
        </p:txBody>
      </p:sp>
      <p:sp>
        <p:nvSpPr>
          <p:cNvPr id="20" name="Plassholder for innhold 2"/>
          <p:cNvSpPr>
            <a:spLocks noGrp="1"/>
          </p:cNvSpPr>
          <p:nvPr>
            <p:ph sz="half" idx="12" hasCustomPrompt="1"/>
          </p:nvPr>
        </p:nvSpPr>
        <p:spPr>
          <a:xfrm>
            <a:off x="3240360" y="1711693"/>
            <a:ext cx="2783632" cy="4021563"/>
          </a:xfrm>
        </p:spPr>
        <p:txBody>
          <a:bodyPr/>
          <a:lstStyle>
            <a:lvl1pPr>
              <a:defRPr sz="2800">
                <a:solidFill>
                  <a:srgbClr val="182025"/>
                </a:solidFill>
              </a:defRPr>
            </a:lvl1pPr>
            <a:lvl2pPr>
              <a:buClrTx/>
              <a:defRPr sz="2400">
                <a:solidFill>
                  <a:srgbClr val="182025"/>
                </a:solidFill>
              </a:defRPr>
            </a:lvl2pPr>
            <a:lvl3pPr>
              <a:defRPr sz="2000">
                <a:solidFill>
                  <a:srgbClr val="182025"/>
                </a:solidFill>
              </a:defRPr>
            </a:lvl3pPr>
            <a:lvl4pPr>
              <a:buClrTx/>
              <a:defRPr sz="1800">
                <a:solidFill>
                  <a:srgbClr val="182025"/>
                </a:solidFill>
              </a:defRPr>
            </a:lvl4pPr>
            <a:lvl5pPr>
              <a:defRPr sz="1800">
                <a:solidFill>
                  <a:srgbClr val="182025"/>
                </a:solidFill>
              </a:defRPr>
            </a:lvl5pPr>
            <a:lvl6pPr>
              <a:defRPr sz="1800"/>
            </a:lvl6pPr>
            <a:lvl7pPr>
              <a:defRPr sz="1800"/>
            </a:lvl7pPr>
            <a:lvl8pPr>
              <a:defRPr sz="1800"/>
            </a:lvl8pPr>
            <a:lvl9pPr>
              <a:defRPr sz="1800"/>
            </a:lvl9pPr>
          </a:lstStyle>
          <a:p>
            <a:pPr lvl="0"/>
            <a:r>
              <a:rPr lang="en-US"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Plassholder for tittel 1">
            <a:extLst>
              <a:ext uri="{FF2B5EF4-FFF2-40B4-BE49-F238E27FC236}">
                <a16:creationId xmlns:a16="http://schemas.microsoft.com/office/drawing/2014/main" id="{58ECEF9B-A2AD-461F-982A-7C1A3D2E6C1B}"/>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14" name="Plassholder for innhold 2">
            <a:extLst>
              <a:ext uri="{FF2B5EF4-FFF2-40B4-BE49-F238E27FC236}">
                <a16:creationId xmlns:a16="http://schemas.microsoft.com/office/drawing/2014/main" id="{82A87E2E-84A9-4CCD-A974-42565253BC47}"/>
              </a:ext>
            </a:extLst>
          </p:cNvPr>
          <p:cNvSpPr>
            <a:spLocks noGrp="1"/>
          </p:cNvSpPr>
          <p:nvPr>
            <p:ph sz="half" idx="13" hasCustomPrompt="1"/>
          </p:nvPr>
        </p:nvSpPr>
        <p:spPr>
          <a:xfrm>
            <a:off x="6190657" y="1711693"/>
            <a:ext cx="2711625" cy="4021563"/>
          </a:xfrm>
        </p:spPr>
        <p:txBody>
          <a:bodyPr/>
          <a:lstStyle>
            <a:lvl1pPr>
              <a:defRPr sz="2800">
                <a:solidFill>
                  <a:srgbClr val="182025"/>
                </a:solidFill>
              </a:defRPr>
            </a:lvl1pPr>
            <a:lvl2pPr>
              <a:buClrTx/>
              <a:defRPr sz="2400">
                <a:solidFill>
                  <a:srgbClr val="182025"/>
                </a:solidFill>
              </a:defRPr>
            </a:lvl2pPr>
            <a:lvl3pPr>
              <a:defRPr sz="2000">
                <a:solidFill>
                  <a:srgbClr val="182025"/>
                </a:solidFill>
              </a:defRPr>
            </a:lvl3pPr>
            <a:lvl4pPr>
              <a:buClrTx/>
              <a:defRPr sz="1800">
                <a:solidFill>
                  <a:srgbClr val="182025"/>
                </a:solidFill>
              </a:defRPr>
            </a:lvl4pPr>
            <a:lvl5pPr>
              <a:defRPr sz="1800">
                <a:solidFill>
                  <a:srgbClr val="182025"/>
                </a:solidFill>
              </a:defRPr>
            </a:lvl5pPr>
            <a:lvl6pPr>
              <a:defRPr sz="1800"/>
            </a:lvl6pPr>
            <a:lvl7pPr>
              <a:defRPr sz="1800"/>
            </a:lvl7pPr>
            <a:lvl8pPr>
              <a:defRPr sz="1800"/>
            </a:lvl8pPr>
            <a:lvl9pPr>
              <a:defRPr sz="1800"/>
            </a:lvl9pPr>
          </a:lstStyle>
          <a:p>
            <a:pPr lvl="0"/>
            <a:r>
              <a:rPr lang="en-US"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5" name="Plassholder for innhold 2">
            <a:extLst>
              <a:ext uri="{FF2B5EF4-FFF2-40B4-BE49-F238E27FC236}">
                <a16:creationId xmlns:a16="http://schemas.microsoft.com/office/drawing/2014/main" id="{1A010DF7-093E-4D56-A820-ADEB69233645}"/>
              </a:ext>
            </a:extLst>
          </p:cNvPr>
          <p:cNvSpPr>
            <a:spLocks noGrp="1"/>
          </p:cNvSpPr>
          <p:nvPr>
            <p:ph sz="half" idx="14" hasCustomPrompt="1"/>
          </p:nvPr>
        </p:nvSpPr>
        <p:spPr>
          <a:xfrm>
            <a:off x="9070979" y="1711693"/>
            <a:ext cx="2783632" cy="4021563"/>
          </a:xfrm>
        </p:spPr>
        <p:txBody>
          <a:bodyPr/>
          <a:lstStyle>
            <a:lvl1pPr>
              <a:defRPr sz="2800">
                <a:solidFill>
                  <a:srgbClr val="182025"/>
                </a:solidFill>
              </a:defRPr>
            </a:lvl1pPr>
            <a:lvl2pPr>
              <a:buClrTx/>
              <a:defRPr sz="2400">
                <a:solidFill>
                  <a:srgbClr val="182025"/>
                </a:solidFill>
              </a:defRPr>
            </a:lvl2pPr>
            <a:lvl3pPr>
              <a:defRPr sz="2000">
                <a:solidFill>
                  <a:srgbClr val="182025"/>
                </a:solidFill>
              </a:defRPr>
            </a:lvl3pPr>
            <a:lvl4pPr>
              <a:buClrTx/>
              <a:defRPr sz="1800">
                <a:solidFill>
                  <a:srgbClr val="182025"/>
                </a:solidFill>
              </a:defRPr>
            </a:lvl4pPr>
            <a:lvl5pPr>
              <a:defRPr sz="1800">
                <a:solidFill>
                  <a:srgbClr val="182025"/>
                </a:solidFill>
              </a:defRPr>
            </a:lvl5pPr>
            <a:lvl6pPr>
              <a:defRPr sz="1800"/>
            </a:lvl6pPr>
            <a:lvl7pPr>
              <a:defRPr sz="1800"/>
            </a:lvl7pPr>
            <a:lvl8pPr>
              <a:defRPr sz="1800"/>
            </a:lvl8pPr>
            <a:lvl9pPr>
              <a:defRPr sz="1800"/>
            </a:lvl9pPr>
          </a:lstStyle>
          <a:p>
            <a:pPr lvl="0"/>
            <a:r>
              <a:rPr lang="en-US"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Plassholder for tittel 1">
            <a:extLst>
              <a:ext uri="{FF2B5EF4-FFF2-40B4-BE49-F238E27FC236}">
                <a16:creationId xmlns:a16="http://schemas.microsoft.com/office/drawing/2014/main" id="{86D340D9-EA45-473B-9E49-D48ABA6A9EB1}"/>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39318698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rporate_photo_TOTAL-lines">
    <p:bg>
      <p:bgPr>
        <a:solidFill>
          <a:srgbClr val="182025"/>
        </a:solidFill>
        <a:effectLst/>
      </p:bgPr>
    </p:bg>
    <p:spTree>
      <p:nvGrpSpPr>
        <p:cNvPr id="1" name=""/>
        <p:cNvGrpSpPr/>
        <p:nvPr/>
      </p:nvGrpSpPr>
      <p:grpSpPr>
        <a:xfrm>
          <a:off x="0" y="0"/>
          <a:ext cx="0" cy="0"/>
          <a:chOff x="0" y="0"/>
          <a:chExt cx="0" cy="0"/>
        </a:xfrm>
      </p:grpSpPr>
      <p:pic>
        <p:nvPicPr>
          <p:cNvPr id="3" name="Bilde 2" descr="Et bilde som inneholder vann, himmel, utendørs, sky&#10;&#10;Automatisk generert beskrivelse">
            <a:extLst>
              <a:ext uri="{FF2B5EF4-FFF2-40B4-BE49-F238E27FC236}">
                <a16:creationId xmlns:a16="http://schemas.microsoft.com/office/drawing/2014/main" id="{B31C5044-C530-4C8B-9368-7FB6118775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Bilde 13">
            <a:extLst>
              <a:ext uri="{FF2B5EF4-FFF2-40B4-BE49-F238E27FC236}">
                <a16:creationId xmlns:a16="http://schemas.microsoft.com/office/drawing/2014/main" id="{ABEF2719-3C47-40F7-8B64-004EBCF0FD6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350"/>
          <a:stretch/>
        </p:blipFill>
        <p:spPr>
          <a:xfrm>
            <a:off x="18220" y="1052736"/>
            <a:ext cx="12192000" cy="5805264"/>
          </a:xfrm>
          <a:prstGeom prst="rect">
            <a:avLst/>
          </a:prstGeom>
        </p:spPr>
      </p:pic>
      <p:pic>
        <p:nvPicPr>
          <p:cNvPr id="6" name="Bilde 5" descr="Akvagroup 1 line white.ai"/>
          <p:cNvPicPr>
            <a:picLocks noChangeAspect="1"/>
          </p:cNvPicPr>
          <p:nvPr userDrawn="1"/>
        </p:nvPicPr>
        <p:blipFill rotWithShape="1">
          <a:blip r:embed="rId4"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8" name="Plassholder for tittel 1">
            <a:extLst>
              <a:ext uri="{FF2B5EF4-FFF2-40B4-BE49-F238E27FC236}">
                <a16:creationId xmlns:a16="http://schemas.microsoft.com/office/drawing/2014/main" id="{9FB4D3EA-22BD-4B72-9982-56E9F7698F85}"/>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10" name="Tittel 1">
            <a:extLst>
              <a:ext uri="{FF2B5EF4-FFF2-40B4-BE49-F238E27FC236}">
                <a16:creationId xmlns:a16="http://schemas.microsoft.com/office/drawing/2014/main" id="{BC7EDA8B-7686-4622-923F-B14ADBA28825}"/>
              </a:ext>
            </a:extLst>
          </p:cNvPr>
          <p:cNvSpPr>
            <a:spLocks noGrp="1"/>
          </p:cNvSpPr>
          <p:nvPr>
            <p:ph type="title"/>
          </p:nvPr>
        </p:nvSpPr>
        <p:spPr>
          <a:xfrm>
            <a:off x="362470"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11" name="Plassholder for innhold 2">
            <a:extLst>
              <a:ext uri="{FF2B5EF4-FFF2-40B4-BE49-F238E27FC236}">
                <a16:creationId xmlns:a16="http://schemas.microsoft.com/office/drawing/2014/main" id="{F5B157D3-E9CE-4E5B-887F-5FFFB29097F9}"/>
              </a:ext>
            </a:extLst>
          </p:cNvPr>
          <p:cNvSpPr>
            <a:spLocks noGrp="1"/>
          </p:cNvSpPr>
          <p:nvPr>
            <p:ph idx="1"/>
          </p:nvPr>
        </p:nvSpPr>
        <p:spPr>
          <a:xfrm>
            <a:off x="407367" y="4866258"/>
            <a:ext cx="11413707" cy="1083022"/>
          </a:xfrm>
        </p:spPr>
        <p:txBody>
          <a:bodyPr>
            <a:normAutofit/>
          </a:bodyPr>
          <a:lstStyle>
            <a:lvl1pPr marL="0" indent="0">
              <a:buNone/>
              <a:defRPr sz="1600">
                <a:solidFill>
                  <a:srgbClr val="F6C913"/>
                </a:solidFill>
              </a:defRPr>
            </a:lvl1pPr>
          </a:lstStyle>
          <a:p>
            <a:pPr lvl="0"/>
            <a:r>
              <a:rPr lang="en-US"/>
              <a:t>Click to edit Master text styles</a:t>
            </a:r>
          </a:p>
        </p:txBody>
      </p:sp>
    </p:spTree>
    <p:extLst>
      <p:ext uri="{BB962C8B-B14F-4D97-AF65-F5344CB8AC3E}">
        <p14:creationId xmlns:p14="http://schemas.microsoft.com/office/powerpoint/2010/main" val="9270671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rporate_photo_TOTAL_no_lines">
    <p:bg>
      <p:bgPr>
        <a:solidFill>
          <a:srgbClr val="182025"/>
        </a:solidFill>
        <a:effectLst/>
      </p:bgPr>
    </p:bg>
    <p:spTree>
      <p:nvGrpSpPr>
        <p:cNvPr id="1" name=""/>
        <p:cNvGrpSpPr/>
        <p:nvPr/>
      </p:nvGrpSpPr>
      <p:grpSpPr>
        <a:xfrm>
          <a:off x="0" y="0"/>
          <a:ext cx="0" cy="0"/>
          <a:chOff x="0" y="0"/>
          <a:chExt cx="0" cy="0"/>
        </a:xfrm>
      </p:grpSpPr>
      <p:pic>
        <p:nvPicPr>
          <p:cNvPr id="3" name="Bilde 2" descr="Et bilde som inneholder vann, landskap, himmel, sky&#10;&#10;Automatisk generert beskrivelse">
            <a:extLst>
              <a:ext uri="{FF2B5EF4-FFF2-40B4-BE49-F238E27FC236}">
                <a16:creationId xmlns:a16="http://schemas.microsoft.com/office/drawing/2014/main" id="{BE653AC6-D800-4E32-B9C5-408F5D16D7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Bilde 12">
            <a:extLst>
              <a:ext uri="{FF2B5EF4-FFF2-40B4-BE49-F238E27FC236}">
                <a16:creationId xmlns:a16="http://schemas.microsoft.com/office/drawing/2014/main" id="{62ED2CCD-9FE9-4850-A1CE-B60488C77B4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350"/>
          <a:stretch/>
        </p:blipFill>
        <p:spPr>
          <a:xfrm>
            <a:off x="18220" y="1052736"/>
            <a:ext cx="12192000" cy="5805264"/>
          </a:xfrm>
          <a:prstGeom prst="rect">
            <a:avLst/>
          </a:prstGeom>
        </p:spPr>
      </p:pic>
      <p:pic>
        <p:nvPicPr>
          <p:cNvPr id="6" name="Bilde 5" descr="Akvagroup 1 line white.ai"/>
          <p:cNvPicPr>
            <a:picLocks noChangeAspect="1"/>
          </p:cNvPicPr>
          <p:nvPr userDrawn="1"/>
        </p:nvPicPr>
        <p:blipFill rotWithShape="1">
          <a:blip r:embed="rId4"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8" name="Plassholder for tittel 1">
            <a:extLst>
              <a:ext uri="{FF2B5EF4-FFF2-40B4-BE49-F238E27FC236}">
                <a16:creationId xmlns:a16="http://schemas.microsoft.com/office/drawing/2014/main" id="{60DC58AD-5E36-4788-8518-487007EB4771}"/>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10" name="Tittel 1">
            <a:extLst>
              <a:ext uri="{FF2B5EF4-FFF2-40B4-BE49-F238E27FC236}">
                <a16:creationId xmlns:a16="http://schemas.microsoft.com/office/drawing/2014/main" id="{3FE61392-B50D-4436-9B9A-E98201017009}"/>
              </a:ext>
            </a:extLst>
          </p:cNvPr>
          <p:cNvSpPr>
            <a:spLocks noGrp="1"/>
          </p:cNvSpPr>
          <p:nvPr>
            <p:ph type="title"/>
          </p:nvPr>
        </p:nvSpPr>
        <p:spPr>
          <a:xfrm>
            <a:off x="362470"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11" name="Plassholder for innhold 2">
            <a:extLst>
              <a:ext uri="{FF2B5EF4-FFF2-40B4-BE49-F238E27FC236}">
                <a16:creationId xmlns:a16="http://schemas.microsoft.com/office/drawing/2014/main" id="{ADB49187-1E06-489F-B6F8-7773269D59E1}"/>
              </a:ext>
            </a:extLst>
          </p:cNvPr>
          <p:cNvSpPr>
            <a:spLocks noGrp="1"/>
          </p:cNvSpPr>
          <p:nvPr>
            <p:ph idx="1"/>
          </p:nvPr>
        </p:nvSpPr>
        <p:spPr>
          <a:xfrm>
            <a:off x="407367" y="4866258"/>
            <a:ext cx="11413707" cy="1083022"/>
          </a:xfrm>
        </p:spPr>
        <p:txBody>
          <a:bodyPr>
            <a:normAutofit/>
          </a:bodyPr>
          <a:lstStyle>
            <a:lvl1pPr marL="0" indent="0">
              <a:buNone/>
              <a:defRPr sz="1600">
                <a:solidFill>
                  <a:srgbClr val="F6C913"/>
                </a:solidFill>
              </a:defRPr>
            </a:lvl1pPr>
          </a:lstStyle>
          <a:p>
            <a:pPr lvl="0"/>
            <a:r>
              <a:rPr lang="en-US"/>
              <a:t>Click to edit Master text styles</a:t>
            </a:r>
          </a:p>
        </p:txBody>
      </p:sp>
    </p:spTree>
    <p:extLst>
      <p:ext uri="{BB962C8B-B14F-4D97-AF65-F5344CB8AC3E}">
        <p14:creationId xmlns:p14="http://schemas.microsoft.com/office/powerpoint/2010/main" val="705959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rporate_photo_SEA BASED">
    <p:bg>
      <p:bgPr>
        <a:solidFill>
          <a:srgbClr val="182025"/>
        </a:solidFill>
        <a:effectLst/>
      </p:bgPr>
    </p:bg>
    <p:spTree>
      <p:nvGrpSpPr>
        <p:cNvPr id="1" name=""/>
        <p:cNvGrpSpPr/>
        <p:nvPr/>
      </p:nvGrpSpPr>
      <p:grpSpPr>
        <a:xfrm>
          <a:off x="0" y="0"/>
          <a:ext cx="0" cy="0"/>
          <a:chOff x="0" y="0"/>
          <a:chExt cx="0" cy="0"/>
        </a:xfrm>
      </p:grpSpPr>
      <p:pic>
        <p:nvPicPr>
          <p:cNvPr id="3" name="Bilde 2" descr="Et bilde som inneholder vann, utendørs, landskap, innsjø&#10;&#10;Automatisk generert beskrivelse">
            <a:extLst>
              <a:ext uri="{FF2B5EF4-FFF2-40B4-BE49-F238E27FC236}">
                <a16:creationId xmlns:a16="http://schemas.microsoft.com/office/drawing/2014/main" id="{B442C315-8DE0-48B5-9F60-E03DD871BC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Bilde 8">
            <a:extLst>
              <a:ext uri="{FF2B5EF4-FFF2-40B4-BE49-F238E27FC236}">
                <a16:creationId xmlns:a16="http://schemas.microsoft.com/office/drawing/2014/main" id="{3F76A41A-6135-4084-A19A-635F7640A7C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350"/>
          <a:stretch/>
        </p:blipFill>
        <p:spPr>
          <a:xfrm>
            <a:off x="18220" y="1700808"/>
            <a:ext cx="12192000" cy="5157192"/>
          </a:xfrm>
          <a:prstGeom prst="rect">
            <a:avLst/>
          </a:prstGeom>
        </p:spPr>
      </p:pic>
      <p:pic>
        <p:nvPicPr>
          <p:cNvPr id="13" name="Bilde 12">
            <a:extLst>
              <a:ext uri="{FF2B5EF4-FFF2-40B4-BE49-F238E27FC236}">
                <a16:creationId xmlns:a16="http://schemas.microsoft.com/office/drawing/2014/main" id="{B5E244A3-14FA-4734-9E75-B52E05EA18E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350"/>
          <a:stretch/>
        </p:blipFill>
        <p:spPr>
          <a:xfrm>
            <a:off x="18220" y="1052736"/>
            <a:ext cx="12192000" cy="5805264"/>
          </a:xfrm>
          <a:prstGeom prst="rect">
            <a:avLst/>
          </a:prstGeom>
        </p:spPr>
      </p:pic>
      <p:pic>
        <p:nvPicPr>
          <p:cNvPr id="6" name="Bilde 5" descr="Akvagroup 1 line white.ai"/>
          <p:cNvPicPr>
            <a:picLocks noChangeAspect="1"/>
          </p:cNvPicPr>
          <p:nvPr userDrawn="1"/>
        </p:nvPicPr>
        <p:blipFill rotWithShape="1">
          <a:blip r:embed="rId4"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8" name="Plassholder for tittel 1">
            <a:extLst>
              <a:ext uri="{FF2B5EF4-FFF2-40B4-BE49-F238E27FC236}">
                <a16:creationId xmlns:a16="http://schemas.microsoft.com/office/drawing/2014/main" id="{E02AB4FA-FA8E-4B7B-B849-1E7970BA38BB}"/>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10" name="Tittel 1">
            <a:extLst>
              <a:ext uri="{FF2B5EF4-FFF2-40B4-BE49-F238E27FC236}">
                <a16:creationId xmlns:a16="http://schemas.microsoft.com/office/drawing/2014/main" id="{CABAC38D-EBEA-4740-8B61-BE50C0927C14}"/>
              </a:ext>
            </a:extLst>
          </p:cNvPr>
          <p:cNvSpPr>
            <a:spLocks noGrp="1"/>
          </p:cNvSpPr>
          <p:nvPr>
            <p:ph type="title"/>
          </p:nvPr>
        </p:nvSpPr>
        <p:spPr>
          <a:xfrm>
            <a:off x="362470"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11" name="Plassholder for innhold 2">
            <a:extLst>
              <a:ext uri="{FF2B5EF4-FFF2-40B4-BE49-F238E27FC236}">
                <a16:creationId xmlns:a16="http://schemas.microsoft.com/office/drawing/2014/main" id="{26D31813-66BF-43B2-8087-785EA9C28EB2}"/>
              </a:ext>
            </a:extLst>
          </p:cNvPr>
          <p:cNvSpPr>
            <a:spLocks noGrp="1"/>
          </p:cNvSpPr>
          <p:nvPr>
            <p:ph idx="1"/>
          </p:nvPr>
        </p:nvSpPr>
        <p:spPr>
          <a:xfrm>
            <a:off x="407367" y="4866258"/>
            <a:ext cx="11413707" cy="1083022"/>
          </a:xfrm>
        </p:spPr>
        <p:txBody>
          <a:bodyPr>
            <a:normAutofit/>
          </a:bodyPr>
          <a:lstStyle>
            <a:lvl1pPr marL="0" indent="0">
              <a:buNone/>
              <a:defRPr sz="1600">
                <a:solidFill>
                  <a:srgbClr val="F6C913"/>
                </a:solidFill>
              </a:defRPr>
            </a:lvl1pPr>
          </a:lstStyle>
          <a:p>
            <a:pPr lvl="0"/>
            <a:r>
              <a:rPr lang="en-US"/>
              <a:t>Click to edit Master text styles</a:t>
            </a:r>
          </a:p>
        </p:txBody>
      </p:sp>
    </p:spTree>
    <p:extLst>
      <p:ext uri="{BB962C8B-B14F-4D97-AF65-F5344CB8AC3E}">
        <p14:creationId xmlns:p14="http://schemas.microsoft.com/office/powerpoint/2010/main" val="2111891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ront page SEA BASED">
    <p:bg>
      <p:bgPr>
        <a:solidFill>
          <a:srgbClr val="182025"/>
        </a:solidFill>
        <a:effectLst/>
      </p:bgPr>
    </p:bg>
    <p:spTree>
      <p:nvGrpSpPr>
        <p:cNvPr id="1" name=""/>
        <p:cNvGrpSpPr/>
        <p:nvPr/>
      </p:nvGrpSpPr>
      <p:grpSpPr>
        <a:xfrm>
          <a:off x="0" y="0"/>
          <a:ext cx="0" cy="0"/>
          <a:chOff x="0" y="0"/>
          <a:chExt cx="0" cy="0"/>
        </a:xfrm>
      </p:grpSpPr>
      <p:pic>
        <p:nvPicPr>
          <p:cNvPr id="3" name="Bilde 2" descr="Et bilde som inneholder skjermbilde, tegning, line, sketch&#10;&#10;Automatisk generert beskrivelse">
            <a:extLst>
              <a:ext uri="{FF2B5EF4-FFF2-40B4-BE49-F238E27FC236}">
                <a16:creationId xmlns:a16="http://schemas.microsoft.com/office/drawing/2014/main" id="{C28B2055-AE6A-4025-A8D2-33CF380B46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tel 1"/>
          <p:cNvSpPr>
            <a:spLocks noGrp="1"/>
          </p:cNvSpPr>
          <p:nvPr>
            <p:ph type="ctrTitle" hasCustomPrompt="1"/>
          </p:nvPr>
        </p:nvSpPr>
        <p:spPr>
          <a:xfrm>
            <a:off x="422664" y="1844824"/>
            <a:ext cx="11476098" cy="533921"/>
          </a:xfrm>
        </p:spPr>
        <p:txBody>
          <a:bodyPr>
            <a:noAutofit/>
          </a:bodyPr>
          <a:lstStyle>
            <a:lvl1pPr algn="l">
              <a:defRPr sz="4800">
                <a:solidFill>
                  <a:srgbClr val="182025"/>
                </a:solidFill>
              </a:defRPr>
            </a:lvl1pPr>
          </a:lstStyle>
          <a:p>
            <a:r>
              <a:rPr lang="nb-NO" dirty="0" err="1"/>
              <a:t>Click</a:t>
            </a:r>
            <a:r>
              <a:rPr lang="nb-NO" dirty="0"/>
              <a:t> to </a:t>
            </a:r>
            <a:r>
              <a:rPr lang="nb-NO" dirty="0" err="1"/>
              <a:t>edit</a:t>
            </a:r>
            <a:r>
              <a:rPr lang="nb-NO" dirty="0"/>
              <a:t> Master </a:t>
            </a:r>
            <a:r>
              <a:rPr lang="nb-NO" dirty="0" err="1"/>
              <a:t>title</a:t>
            </a:r>
            <a:r>
              <a:rPr lang="nb-NO" dirty="0"/>
              <a:t> style</a:t>
            </a:r>
          </a:p>
        </p:txBody>
      </p:sp>
      <p:sp>
        <p:nvSpPr>
          <p:cNvPr id="5" name="Undertittel 2"/>
          <p:cNvSpPr>
            <a:spLocks noGrp="1"/>
          </p:cNvSpPr>
          <p:nvPr>
            <p:ph type="subTitle" idx="1"/>
          </p:nvPr>
        </p:nvSpPr>
        <p:spPr>
          <a:xfrm>
            <a:off x="422664" y="2636912"/>
            <a:ext cx="11476098" cy="528464"/>
          </a:xfrm>
        </p:spPr>
        <p:txBody>
          <a:bodyPr>
            <a:noAutofit/>
          </a:bodyPr>
          <a:lstStyle>
            <a:lvl1pPr marL="0" indent="0" algn="l">
              <a:buNone/>
              <a:defRPr sz="2800" b="0">
                <a:solidFill>
                  <a:srgbClr val="00BBE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b-NO" dirty="0"/>
          </a:p>
        </p:txBody>
      </p:sp>
      <p:sp>
        <p:nvSpPr>
          <p:cNvPr id="6" name="Plassholder for tekst 11">
            <a:extLst>
              <a:ext uri="{FF2B5EF4-FFF2-40B4-BE49-F238E27FC236}">
                <a16:creationId xmlns:a16="http://schemas.microsoft.com/office/drawing/2014/main" id="{533E86B9-0F0F-4C3E-A904-A5646E467BF3}"/>
              </a:ext>
            </a:extLst>
          </p:cNvPr>
          <p:cNvSpPr>
            <a:spLocks noGrp="1"/>
          </p:cNvSpPr>
          <p:nvPr>
            <p:ph type="body" sz="quarter" idx="11" hasCustomPrompt="1"/>
          </p:nvPr>
        </p:nvSpPr>
        <p:spPr>
          <a:xfrm>
            <a:off x="3215680" y="6309320"/>
            <a:ext cx="8682185" cy="359444"/>
          </a:xfrm>
        </p:spPr>
        <p:txBody>
          <a:bodyPr>
            <a:noAutofit/>
          </a:bodyPr>
          <a:lstStyle>
            <a:lvl1pPr marL="0" indent="0" algn="r">
              <a:buNone/>
              <a:defRPr sz="1400">
                <a:solidFill>
                  <a:srgbClr val="6C6C6C"/>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nb-NO" dirty="0"/>
              <a:t>Location – </a:t>
            </a:r>
            <a:r>
              <a:rPr lang="nb-NO" dirty="0" err="1"/>
              <a:t>Date:xx.xx.xx</a:t>
            </a:r>
            <a:endParaRPr lang="nb-NO" dirty="0"/>
          </a:p>
        </p:txBody>
      </p:sp>
    </p:spTree>
    <p:extLst>
      <p:ext uri="{BB962C8B-B14F-4D97-AF65-F5344CB8AC3E}">
        <p14:creationId xmlns:p14="http://schemas.microsoft.com/office/powerpoint/2010/main" val="37548823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rporate_photo_LAND BASED">
    <p:bg>
      <p:bgPr>
        <a:solidFill>
          <a:srgbClr val="182025"/>
        </a:solidFill>
        <a:effectLst/>
      </p:bgPr>
    </p:bg>
    <p:spTree>
      <p:nvGrpSpPr>
        <p:cNvPr id="1" name=""/>
        <p:cNvGrpSpPr/>
        <p:nvPr/>
      </p:nvGrpSpPr>
      <p:grpSpPr>
        <a:xfrm>
          <a:off x="0" y="0"/>
          <a:ext cx="0" cy="0"/>
          <a:chOff x="0" y="0"/>
          <a:chExt cx="0" cy="0"/>
        </a:xfrm>
      </p:grpSpPr>
      <p:pic>
        <p:nvPicPr>
          <p:cNvPr id="3" name="Bilde 2" descr="Et bilde som inneholder vann, utendørs, sky, innsjø&#10;&#10;Automatisk generert beskrivelse">
            <a:extLst>
              <a:ext uri="{FF2B5EF4-FFF2-40B4-BE49-F238E27FC236}">
                <a16:creationId xmlns:a16="http://schemas.microsoft.com/office/drawing/2014/main" id="{D63A42AA-9F47-4162-9DF3-F04BF67752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Bilde 11">
            <a:extLst>
              <a:ext uri="{FF2B5EF4-FFF2-40B4-BE49-F238E27FC236}">
                <a16:creationId xmlns:a16="http://schemas.microsoft.com/office/drawing/2014/main" id="{C1348E5B-E316-45BD-BE58-587DA75F036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350"/>
          <a:stretch/>
        </p:blipFill>
        <p:spPr>
          <a:xfrm>
            <a:off x="18220" y="1052736"/>
            <a:ext cx="12192000" cy="5805264"/>
          </a:xfrm>
          <a:prstGeom prst="rect">
            <a:avLst/>
          </a:prstGeom>
        </p:spPr>
      </p:pic>
      <p:pic>
        <p:nvPicPr>
          <p:cNvPr id="6" name="Bilde 5" descr="Akvagroup 1 line white.ai"/>
          <p:cNvPicPr>
            <a:picLocks noChangeAspect="1"/>
          </p:cNvPicPr>
          <p:nvPr userDrawn="1"/>
        </p:nvPicPr>
        <p:blipFill rotWithShape="1">
          <a:blip r:embed="rId4"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7" name="Plassholder for tittel 1">
            <a:extLst>
              <a:ext uri="{FF2B5EF4-FFF2-40B4-BE49-F238E27FC236}">
                <a16:creationId xmlns:a16="http://schemas.microsoft.com/office/drawing/2014/main" id="{CA3FF276-68B1-48B9-A8FD-039AEF6804E4}"/>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5" name="Tittel 1">
            <a:extLst>
              <a:ext uri="{FF2B5EF4-FFF2-40B4-BE49-F238E27FC236}">
                <a16:creationId xmlns:a16="http://schemas.microsoft.com/office/drawing/2014/main" id="{0D80E0AA-2A5C-4162-918C-9B6F17C628CD}"/>
              </a:ext>
            </a:extLst>
          </p:cNvPr>
          <p:cNvSpPr>
            <a:spLocks noGrp="1"/>
          </p:cNvSpPr>
          <p:nvPr>
            <p:ph type="title"/>
          </p:nvPr>
        </p:nvSpPr>
        <p:spPr>
          <a:xfrm>
            <a:off x="362470"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8" name="Plassholder for innhold 2">
            <a:extLst>
              <a:ext uri="{FF2B5EF4-FFF2-40B4-BE49-F238E27FC236}">
                <a16:creationId xmlns:a16="http://schemas.microsoft.com/office/drawing/2014/main" id="{B8065F5B-1A21-4B64-BCE2-3F6093873E4C}"/>
              </a:ext>
            </a:extLst>
          </p:cNvPr>
          <p:cNvSpPr>
            <a:spLocks noGrp="1"/>
          </p:cNvSpPr>
          <p:nvPr>
            <p:ph idx="1"/>
          </p:nvPr>
        </p:nvSpPr>
        <p:spPr>
          <a:xfrm>
            <a:off x="407367" y="4866258"/>
            <a:ext cx="11413707" cy="1083022"/>
          </a:xfrm>
        </p:spPr>
        <p:txBody>
          <a:bodyPr>
            <a:normAutofit/>
          </a:bodyPr>
          <a:lstStyle>
            <a:lvl1pPr marL="0" indent="0">
              <a:buNone/>
              <a:defRPr sz="1600">
                <a:solidFill>
                  <a:srgbClr val="F6C913"/>
                </a:solidFill>
              </a:defRPr>
            </a:lvl1pPr>
          </a:lstStyle>
          <a:p>
            <a:pPr lvl="0"/>
            <a:r>
              <a:rPr lang="en-US"/>
              <a:t>Click to edit Master text styles</a:t>
            </a:r>
          </a:p>
        </p:txBody>
      </p:sp>
    </p:spTree>
    <p:extLst>
      <p:ext uri="{BB962C8B-B14F-4D97-AF65-F5344CB8AC3E}">
        <p14:creationId xmlns:p14="http://schemas.microsoft.com/office/powerpoint/2010/main" val="40094565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rporate_photo_DIGITAL">
    <p:bg>
      <p:bgPr>
        <a:solidFill>
          <a:srgbClr val="182025"/>
        </a:solidFill>
        <a:effectLst/>
      </p:bgPr>
    </p:bg>
    <p:spTree>
      <p:nvGrpSpPr>
        <p:cNvPr id="1" name=""/>
        <p:cNvGrpSpPr/>
        <p:nvPr/>
      </p:nvGrpSpPr>
      <p:grpSpPr>
        <a:xfrm>
          <a:off x="0" y="0"/>
          <a:ext cx="0" cy="0"/>
          <a:chOff x="0" y="0"/>
          <a:chExt cx="0" cy="0"/>
        </a:xfrm>
      </p:grpSpPr>
      <p:pic>
        <p:nvPicPr>
          <p:cNvPr id="3" name="Bilde 2" descr="Et bilde som inneholder vann, himmel, utendørs, sky&#10;&#10;Automatisk generert beskrivelse">
            <a:extLst>
              <a:ext uri="{FF2B5EF4-FFF2-40B4-BE49-F238E27FC236}">
                <a16:creationId xmlns:a16="http://schemas.microsoft.com/office/drawing/2014/main" id="{99CCB8B0-0496-4F70-920D-F0C86C8A9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Bilde 11">
            <a:extLst>
              <a:ext uri="{FF2B5EF4-FFF2-40B4-BE49-F238E27FC236}">
                <a16:creationId xmlns:a16="http://schemas.microsoft.com/office/drawing/2014/main" id="{5592CC01-0EB4-4FC4-AF41-CF36CB6DE80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5350"/>
          <a:stretch/>
        </p:blipFill>
        <p:spPr>
          <a:xfrm>
            <a:off x="18220" y="1052736"/>
            <a:ext cx="12192000" cy="5805264"/>
          </a:xfrm>
          <a:prstGeom prst="rect">
            <a:avLst/>
          </a:prstGeom>
        </p:spPr>
      </p:pic>
      <p:pic>
        <p:nvPicPr>
          <p:cNvPr id="6" name="Bilde 5" descr="Akvagroup 1 line white.ai"/>
          <p:cNvPicPr>
            <a:picLocks noChangeAspect="1"/>
          </p:cNvPicPr>
          <p:nvPr userDrawn="1"/>
        </p:nvPicPr>
        <p:blipFill rotWithShape="1">
          <a:blip r:embed="rId4"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7" name="Plassholder for tittel 1">
            <a:extLst>
              <a:ext uri="{FF2B5EF4-FFF2-40B4-BE49-F238E27FC236}">
                <a16:creationId xmlns:a16="http://schemas.microsoft.com/office/drawing/2014/main" id="{EB00A030-3EC3-4E03-A53E-041B1D72E825}"/>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9" name="Tittel 1">
            <a:extLst>
              <a:ext uri="{FF2B5EF4-FFF2-40B4-BE49-F238E27FC236}">
                <a16:creationId xmlns:a16="http://schemas.microsoft.com/office/drawing/2014/main" id="{61F30E93-E57F-4859-A72B-247E86046E80}"/>
              </a:ext>
            </a:extLst>
          </p:cNvPr>
          <p:cNvSpPr>
            <a:spLocks noGrp="1"/>
          </p:cNvSpPr>
          <p:nvPr>
            <p:ph type="title"/>
          </p:nvPr>
        </p:nvSpPr>
        <p:spPr>
          <a:xfrm>
            <a:off x="362471"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11" name="Plassholder for innhold 2">
            <a:extLst>
              <a:ext uri="{FF2B5EF4-FFF2-40B4-BE49-F238E27FC236}">
                <a16:creationId xmlns:a16="http://schemas.microsoft.com/office/drawing/2014/main" id="{7D236CF5-9321-4A6E-B1A3-AF65CEFA375F}"/>
              </a:ext>
            </a:extLst>
          </p:cNvPr>
          <p:cNvSpPr>
            <a:spLocks noGrp="1"/>
          </p:cNvSpPr>
          <p:nvPr>
            <p:ph idx="1"/>
          </p:nvPr>
        </p:nvSpPr>
        <p:spPr>
          <a:xfrm>
            <a:off x="407368" y="4866258"/>
            <a:ext cx="11413707" cy="1083022"/>
          </a:xfrm>
        </p:spPr>
        <p:txBody>
          <a:bodyPr>
            <a:normAutofit/>
          </a:bodyPr>
          <a:lstStyle>
            <a:lvl1pPr marL="0" indent="0">
              <a:buNone/>
              <a:defRPr sz="1600">
                <a:solidFill>
                  <a:srgbClr val="F6C913"/>
                </a:solidFill>
              </a:defRPr>
            </a:lvl1pPr>
          </a:lstStyle>
          <a:p>
            <a:pPr lvl="0"/>
            <a:r>
              <a:rPr lang="en-US"/>
              <a:t>Click to edit Master text styles</a:t>
            </a:r>
          </a:p>
        </p:txBody>
      </p:sp>
    </p:spTree>
    <p:extLst>
      <p:ext uri="{BB962C8B-B14F-4D97-AF65-F5344CB8AC3E}">
        <p14:creationId xmlns:p14="http://schemas.microsoft.com/office/powerpoint/2010/main" val="1089402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rporate_photo_ocean">
    <p:bg>
      <p:bgPr>
        <a:blipFill dpi="0" rotWithShape="1">
          <a:blip r:embed="rId2">
            <a:lum/>
          </a:blip>
          <a:srcRect/>
          <a:stretch>
            <a:fillRect r="-1200000"/>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091D05F-6E63-4FB8-B6BD-1195EA2428B7}"/>
              </a:ext>
            </a:extLst>
          </p:cNvPr>
          <p:cNvSpPr/>
          <p:nvPr userDrawn="1"/>
        </p:nvSpPr>
        <p:spPr>
          <a:xfrm rot="10800000">
            <a:off x="18220" y="-1"/>
            <a:ext cx="12192000" cy="6164331"/>
          </a:xfrm>
          <a:prstGeom prst="rect">
            <a:avLst/>
          </a:prstGeom>
          <a:gradFill>
            <a:gsLst>
              <a:gs pos="0">
                <a:srgbClr val="182025"/>
              </a:gs>
              <a:gs pos="34000">
                <a:srgbClr val="182025"/>
              </a:gs>
              <a:gs pos="76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5" name="Bild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220" y="459432"/>
            <a:ext cx="12192000" cy="6858000"/>
          </a:xfrm>
          <a:prstGeom prst="rect">
            <a:avLst/>
          </a:prstGeom>
        </p:spPr>
      </p:pic>
      <p:pic>
        <p:nvPicPr>
          <p:cNvPr id="6" name="Bilde 5" descr="Akvagroup 1 line white.ai"/>
          <p:cNvPicPr>
            <a:picLocks noChangeAspect="1"/>
          </p:cNvPicPr>
          <p:nvPr userDrawn="1"/>
        </p:nvPicPr>
        <p:blipFill rotWithShape="1">
          <a:blip r:embed="rId4"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9" name="Plassholder for tittel 1">
            <a:extLst>
              <a:ext uri="{FF2B5EF4-FFF2-40B4-BE49-F238E27FC236}">
                <a16:creationId xmlns:a16="http://schemas.microsoft.com/office/drawing/2014/main" id="{23AC6603-DCDB-44A5-853C-D8A84B0EBA3F}"/>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12" name="Tittel 1">
            <a:extLst>
              <a:ext uri="{FF2B5EF4-FFF2-40B4-BE49-F238E27FC236}">
                <a16:creationId xmlns:a16="http://schemas.microsoft.com/office/drawing/2014/main" id="{4A8857D1-19F1-4D7E-A362-22BFBA2E4DFE}"/>
              </a:ext>
            </a:extLst>
          </p:cNvPr>
          <p:cNvSpPr>
            <a:spLocks noGrp="1"/>
          </p:cNvSpPr>
          <p:nvPr>
            <p:ph type="title"/>
          </p:nvPr>
        </p:nvSpPr>
        <p:spPr>
          <a:xfrm>
            <a:off x="362470"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13" name="Plassholder for innhold 2">
            <a:extLst>
              <a:ext uri="{FF2B5EF4-FFF2-40B4-BE49-F238E27FC236}">
                <a16:creationId xmlns:a16="http://schemas.microsoft.com/office/drawing/2014/main" id="{ECF824EC-2D1F-4866-91AA-7C95F3E28A76}"/>
              </a:ext>
            </a:extLst>
          </p:cNvPr>
          <p:cNvSpPr>
            <a:spLocks noGrp="1"/>
          </p:cNvSpPr>
          <p:nvPr>
            <p:ph idx="1"/>
          </p:nvPr>
        </p:nvSpPr>
        <p:spPr>
          <a:xfrm>
            <a:off x="407367" y="4866258"/>
            <a:ext cx="11413707" cy="1083022"/>
          </a:xfrm>
        </p:spPr>
        <p:txBody>
          <a:bodyPr>
            <a:normAutofit/>
          </a:bodyPr>
          <a:lstStyle>
            <a:lvl1pPr marL="285750" indent="-285750">
              <a:buFont typeface="Wingdings" panose="05000000000000000000" pitchFamily="2" charset="2"/>
              <a:buChar char="§"/>
              <a:defRPr sz="160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2893353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pter front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604992E-ECC7-4468-8D22-9AEC3991BF9B}"/>
              </a:ext>
            </a:extLst>
          </p:cNvPr>
          <p:cNvSpPr/>
          <p:nvPr userDrawn="1"/>
        </p:nvSpPr>
        <p:spPr>
          <a:xfrm rot="10800000">
            <a:off x="0" y="1919070"/>
            <a:ext cx="12192000" cy="4371744"/>
          </a:xfrm>
          <a:prstGeom prst="rect">
            <a:avLst/>
          </a:prstGeom>
          <a:gradFill>
            <a:gsLst>
              <a:gs pos="15000">
                <a:srgbClr val="182025"/>
              </a:gs>
              <a:gs pos="100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Bilde 5" descr="Akvagroup 1 line white.ai"/>
          <p:cNvPicPr>
            <a:picLocks noChangeAspect="1"/>
          </p:cNvPicPr>
          <p:nvPr userDrawn="1"/>
        </p:nvPicPr>
        <p:blipFill rotWithShape="1">
          <a:blip r:embed="rId3"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7" name="Tittel 1">
            <a:extLst>
              <a:ext uri="{FF2B5EF4-FFF2-40B4-BE49-F238E27FC236}">
                <a16:creationId xmlns:a16="http://schemas.microsoft.com/office/drawing/2014/main" id="{718A200F-D08C-4153-8DEB-F920BB66BADB}"/>
              </a:ext>
            </a:extLst>
          </p:cNvPr>
          <p:cNvSpPr>
            <a:spLocks noGrp="1"/>
          </p:cNvSpPr>
          <p:nvPr>
            <p:ph type="title"/>
          </p:nvPr>
        </p:nvSpPr>
        <p:spPr>
          <a:xfrm>
            <a:off x="362471"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8" name="Plassholder for innhold 2">
            <a:extLst>
              <a:ext uri="{FF2B5EF4-FFF2-40B4-BE49-F238E27FC236}">
                <a16:creationId xmlns:a16="http://schemas.microsoft.com/office/drawing/2014/main" id="{C7A84367-B9B1-45E4-A934-D9F476836270}"/>
              </a:ext>
            </a:extLst>
          </p:cNvPr>
          <p:cNvSpPr>
            <a:spLocks noGrp="1"/>
          </p:cNvSpPr>
          <p:nvPr>
            <p:ph idx="1"/>
          </p:nvPr>
        </p:nvSpPr>
        <p:spPr>
          <a:xfrm>
            <a:off x="407368" y="4866258"/>
            <a:ext cx="11413707" cy="1083022"/>
          </a:xfrm>
        </p:spPr>
        <p:txBody>
          <a:bodyPr>
            <a:normAutofit/>
          </a:bodyPr>
          <a:lstStyle>
            <a:lvl1pPr marL="0" indent="0">
              <a:buNone/>
              <a:defRPr sz="1600">
                <a:solidFill>
                  <a:srgbClr val="FFFFFF"/>
                </a:solidFill>
              </a:defRPr>
            </a:lvl1pPr>
          </a:lstStyle>
          <a:p>
            <a:pPr lvl="0"/>
            <a:r>
              <a:rPr lang="en-US"/>
              <a:t>Click to edit Master text styles</a:t>
            </a:r>
          </a:p>
        </p:txBody>
      </p:sp>
      <p:sp>
        <p:nvSpPr>
          <p:cNvPr id="9" name="Plassholder for tittel 1">
            <a:extLst>
              <a:ext uri="{FF2B5EF4-FFF2-40B4-BE49-F238E27FC236}">
                <a16:creationId xmlns:a16="http://schemas.microsoft.com/office/drawing/2014/main" id="{34A7A7F1-FBD3-4680-AD97-C1B5376869F4}"/>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8265763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pter frontpag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E1453D6F-B841-4299-94EA-0ECB2CF18EF1}"/>
              </a:ext>
            </a:extLst>
          </p:cNvPr>
          <p:cNvSpPr/>
          <p:nvPr userDrawn="1"/>
        </p:nvSpPr>
        <p:spPr>
          <a:xfrm rot="10800000">
            <a:off x="0" y="1919070"/>
            <a:ext cx="12192000" cy="4371744"/>
          </a:xfrm>
          <a:prstGeom prst="rect">
            <a:avLst/>
          </a:prstGeom>
          <a:gradFill>
            <a:gsLst>
              <a:gs pos="15000">
                <a:srgbClr val="182025"/>
              </a:gs>
              <a:gs pos="100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Bilde 5" descr="Akvagroup 1 line white.ai"/>
          <p:cNvPicPr>
            <a:picLocks noChangeAspect="1"/>
          </p:cNvPicPr>
          <p:nvPr userDrawn="1"/>
        </p:nvPicPr>
        <p:blipFill rotWithShape="1">
          <a:blip r:embed="rId3"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7" name="Tittel 1">
            <a:extLst>
              <a:ext uri="{FF2B5EF4-FFF2-40B4-BE49-F238E27FC236}">
                <a16:creationId xmlns:a16="http://schemas.microsoft.com/office/drawing/2014/main" id="{4D75A261-5908-4D74-9A51-EE9CFBCC4DF6}"/>
              </a:ext>
            </a:extLst>
          </p:cNvPr>
          <p:cNvSpPr>
            <a:spLocks noGrp="1"/>
          </p:cNvSpPr>
          <p:nvPr>
            <p:ph type="title"/>
          </p:nvPr>
        </p:nvSpPr>
        <p:spPr>
          <a:xfrm>
            <a:off x="362471"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8" name="Plassholder for innhold 2">
            <a:extLst>
              <a:ext uri="{FF2B5EF4-FFF2-40B4-BE49-F238E27FC236}">
                <a16:creationId xmlns:a16="http://schemas.microsoft.com/office/drawing/2014/main" id="{0BCD3BBD-5B24-4D19-8873-D36D06CB6643}"/>
              </a:ext>
            </a:extLst>
          </p:cNvPr>
          <p:cNvSpPr>
            <a:spLocks noGrp="1"/>
          </p:cNvSpPr>
          <p:nvPr>
            <p:ph idx="1"/>
          </p:nvPr>
        </p:nvSpPr>
        <p:spPr>
          <a:xfrm>
            <a:off x="407368" y="4866258"/>
            <a:ext cx="11413707" cy="1083022"/>
          </a:xfrm>
        </p:spPr>
        <p:txBody>
          <a:bodyPr>
            <a:normAutofit/>
          </a:bodyPr>
          <a:lstStyle>
            <a:lvl1pPr marL="0" indent="0">
              <a:buNone/>
              <a:defRPr sz="1600">
                <a:solidFill>
                  <a:srgbClr val="FFFFFF"/>
                </a:solidFill>
              </a:defRPr>
            </a:lvl1pPr>
          </a:lstStyle>
          <a:p>
            <a:pPr lvl="0"/>
            <a:r>
              <a:rPr lang="en-US"/>
              <a:t>Click to edit Master text styles</a:t>
            </a:r>
          </a:p>
        </p:txBody>
      </p:sp>
      <p:sp>
        <p:nvSpPr>
          <p:cNvPr id="9" name="Plassholder for tittel 1">
            <a:extLst>
              <a:ext uri="{FF2B5EF4-FFF2-40B4-BE49-F238E27FC236}">
                <a16:creationId xmlns:a16="http://schemas.microsoft.com/office/drawing/2014/main" id="{37A788CC-E274-41E4-85F2-2A4CFE7B09A2}"/>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28656722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ter frontpag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D50F11B-B536-4061-855F-E1E350488A98}"/>
              </a:ext>
            </a:extLst>
          </p:cNvPr>
          <p:cNvSpPr/>
          <p:nvPr userDrawn="1"/>
        </p:nvSpPr>
        <p:spPr>
          <a:xfrm rot="10800000">
            <a:off x="0" y="1919070"/>
            <a:ext cx="12192000" cy="4371744"/>
          </a:xfrm>
          <a:prstGeom prst="rect">
            <a:avLst/>
          </a:prstGeom>
          <a:gradFill>
            <a:gsLst>
              <a:gs pos="15000">
                <a:srgbClr val="182025"/>
              </a:gs>
              <a:gs pos="100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Bilde 5" descr="Akvagroup 1 line white.ai"/>
          <p:cNvPicPr>
            <a:picLocks noChangeAspect="1"/>
          </p:cNvPicPr>
          <p:nvPr userDrawn="1"/>
        </p:nvPicPr>
        <p:blipFill rotWithShape="1">
          <a:blip r:embed="rId3"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7" name="Tittel 1">
            <a:extLst>
              <a:ext uri="{FF2B5EF4-FFF2-40B4-BE49-F238E27FC236}">
                <a16:creationId xmlns:a16="http://schemas.microsoft.com/office/drawing/2014/main" id="{1B7CAD3B-CA42-4AAF-88CB-7BD58978B7A4}"/>
              </a:ext>
            </a:extLst>
          </p:cNvPr>
          <p:cNvSpPr>
            <a:spLocks noGrp="1"/>
          </p:cNvSpPr>
          <p:nvPr>
            <p:ph type="title"/>
          </p:nvPr>
        </p:nvSpPr>
        <p:spPr>
          <a:xfrm>
            <a:off x="362471"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8" name="Plassholder for innhold 2">
            <a:extLst>
              <a:ext uri="{FF2B5EF4-FFF2-40B4-BE49-F238E27FC236}">
                <a16:creationId xmlns:a16="http://schemas.microsoft.com/office/drawing/2014/main" id="{D8144D5B-DF06-4426-AC62-105DF7F77D26}"/>
              </a:ext>
            </a:extLst>
          </p:cNvPr>
          <p:cNvSpPr>
            <a:spLocks noGrp="1"/>
          </p:cNvSpPr>
          <p:nvPr>
            <p:ph idx="1"/>
          </p:nvPr>
        </p:nvSpPr>
        <p:spPr>
          <a:xfrm>
            <a:off x="407368" y="4866258"/>
            <a:ext cx="11413707" cy="1083022"/>
          </a:xfrm>
        </p:spPr>
        <p:txBody>
          <a:bodyPr>
            <a:normAutofit/>
          </a:bodyPr>
          <a:lstStyle>
            <a:lvl1pPr marL="0" indent="0">
              <a:buNone/>
              <a:defRPr sz="1600">
                <a:solidFill>
                  <a:srgbClr val="FFFFFF"/>
                </a:solidFill>
              </a:defRPr>
            </a:lvl1pPr>
          </a:lstStyle>
          <a:p>
            <a:pPr lvl="0"/>
            <a:r>
              <a:rPr lang="en-US"/>
              <a:t>Click to edit Master text styles</a:t>
            </a:r>
          </a:p>
        </p:txBody>
      </p:sp>
      <p:sp>
        <p:nvSpPr>
          <p:cNvPr id="9" name="Plassholder for tittel 1">
            <a:extLst>
              <a:ext uri="{FF2B5EF4-FFF2-40B4-BE49-F238E27FC236}">
                <a16:creationId xmlns:a16="http://schemas.microsoft.com/office/drawing/2014/main" id="{09508ECB-A119-4F16-AA5D-DF9F21C96EFA}"/>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3839970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frontpag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AFB34F39-6287-4069-B272-898905EF8023}"/>
              </a:ext>
            </a:extLst>
          </p:cNvPr>
          <p:cNvSpPr/>
          <p:nvPr userDrawn="1"/>
        </p:nvSpPr>
        <p:spPr>
          <a:xfrm rot="10800000">
            <a:off x="0" y="1919070"/>
            <a:ext cx="12192000" cy="4371744"/>
          </a:xfrm>
          <a:prstGeom prst="rect">
            <a:avLst/>
          </a:prstGeom>
          <a:gradFill>
            <a:gsLst>
              <a:gs pos="15000">
                <a:srgbClr val="182025"/>
              </a:gs>
              <a:gs pos="100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Bilde 5" descr="Akvagroup 1 line white.ai"/>
          <p:cNvPicPr>
            <a:picLocks noChangeAspect="1"/>
          </p:cNvPicPr>
          <p:nvPr userDrawn="1"/>
        </p:nvPicPr>
        <p:blipFill rotWithShape="1">
          <a:blip r:embed="rId3"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7" name="Tittel 1">
            <a:extLst>
              <a:ext uri="{FF2B5EF4-FFF2-40B4-BE49-F238E27FC236}">
                <a16:creationId xmlns:a16="http://schemas.microsoft.com/office/drawing/2014/main" id="{3940ED3E-C56C-4738-B569-3F818458E7D6}"/>
              </a:ext>
            </a:extLst>
          </p:cNvPr>
          <p:cNvSpPr>
            <a:spLocks noGrp="1"/>
          </p:cNvSpPr>
          <p:nvPr>
            <p:ph type="title"/>
          </p:nvPr>
        </p:nvSpPr>
        <p:spPr>
          <a:xfrm>
            <a:off x="362471"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8" name="Plassholder for innhold 2">
            <a:extLst>
              <a:ext uri="{FF2B5EF4-FFF2-40B4-BE49-F238E27FC236}">
                <a16:creationId xmlns:a16="http://schemas.microsoft.com/office/drawing/2014/main" id="{263385C3-89C4-4E24-991C-6FDCF4BDD7FD}"/>
              </a:ext>
            </a:extLst>
          </p:cNvPr>
          <p:cNvSpPr>
            <a:spLocks noGrp="1"/>
          </p:cNvSpPr>
          <p:nvPr>
            <p:ph idx="1"/>
          </p:nvPr>
        </p:nvSpPr>
        <p:spPr>
          <a:xfrm>
            <a:off x="407368" y="4866258"/>
            <a:ext cx="11413707" cy="1083022"/>
          </a:xfrm>
        </p:spPr>
        <p:txBody>
          <a:bodyPr>
            <a:normAutofit/>
          </a:bodyPr>
          <a:lstStyle>
            <a:lvl1pPr marL="0" indent="0">
              <a:buNone/>
              <a:defRPr sz="1600">
                <a:solidFill>
                  <a:srgbClr val="FFFFFF"/>
                </a:solidFill>
              </a:defRPr>
            </a:lvl1pPr>
          </a:lstStyle>
          <a:p>
            <a:pPr lvl="0"/>
            <a:r>
              <a:rPr lang="en-US"/>
              <a:t>Click to edit Master text styles</a:t>
            </a:r>
          </a:p>
        </p:txBody>
      </p:sp>
      <p:sp>
        <p:nvSpPr>
          <p:cNvPr id="9" name="Plassholder for tittel 1">
            <a:extLst>
              <a:ext uri="{FF2B5EF4-FFF2-40B4-BE49-F238E27FC236}">
                <a16:creationId xmlns:a16="http://schemas.microsoft.com/office/drawing/2014/main" id="{4483A289-7231-40AE-AC5B-65094F037D00}"/>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30826363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frontpag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E53E3A2-0DF7-4950-BBDA-CCB63014D32F}"/>
              </a:ext>
            </a:extLst>
          </p:cNvPr>
          <p:cNvSpPr/>
          <p:nvPr userDrawn="1"/>
        </p:nvSpPr>
        <p:spPr>
          <a:xfrm rot="10800000">
            <a:off x="0" y="1919070"/>
            <a:ext cx="12192000" cy="4371744"/>
          </a:xfrm>
          <a:prstGeom prst="rect">
            <a:avLst/>
          </a:prstGeom>
          <a:gradFill>
            <a:gsLst>
              <a:gs pos="15000">
                <a:srgbClr val="182025"/>
              </a:gs>
              <a:gs pos="100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Bilde 5" descr="Akvagroup 1 line white.ai"/>
          <p:cNvPicPr>
            <a:picLocks noChangeAspect="1"/>
          </p:cNvPicPr>
          <p:nvPr userDrawn="1"/>
        </p:nvPicPr>
        <p:blipFill rotWithShape="1">
          <a:blip r:embed="rId3"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7" name="Tittel 1">
            <a:extLst>
              <a:ext uri="{FF2B5EF4-FFF2-40B4-BE49-F238E27FC236}">
                <a16:creationId xmlns:a16="http://schemas.microsoft.com/office/drawing/2014/main" id="{EF6D750A-946D-4C68-9374-39D4362326DB}"/>
              </a:ext>
            </a:extLst>
          </p:cNvPr>
          <p:cNvSpPr>
            <a:spLocks noGrp="1"/>
          </p:cNvSpPr>
          <p:nvPr>
            <p:ph type="title"/>
          </p:nvPr>
        </p:nvSpPr>
        <p:spPr>
          <a:xfrm>
            <a:off x="362471"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8" name="Plassholder for innhold 2">
            <a:extLst>
              <a:ext uri="{FF2B5EF4-FFF2-40B4-BE49-F238E27FC236}">
                <a16:creationId xmlns:a16="http://schemas.microsoft.com/office/drawing/2014/main" id="{D5D040A5-20B8-4BAC-BE51-E4A2D7B5E484}"/>
              </a:ext>
            </a:extLst>
          </p:cNvPr>
          <p:cNvSpPr>
            <a:spLocks noGrp="1"/>
          </p:cNvSpPr>
          <p:nvPr>
            <p:ph idx="1"/>
          </p:nvPr>
        </p:nvSpPr>
        <p:spPr>
          <a:xfrm>
            <a:off x="407368" y="4866258"/>
            <a:ext cx="11413707" cy="1083022"/>
          </a:xfrm>
        </p:spPr>
        <p:txBody>
          <a:bodyPr>
            <a:normAutofit/>
          </a:bodyPr>
          <a:lstStyle>
            <a:lvl1pPr marL="0" indent="0">
              <a:buNone/>
              <a:defRPr sz="1600">
                <a:solidFill>
                  <a:srgbClr val="FFFFFF"/>
                </a:solidFill>
              </a:defRPr>
            </a:lvl1pPr>
          </a:lstStyle>
          <a:p>
            <a:pPr lvl="0"/>
            <a:r>
              <a:rPr lang="en-US"/>
              <a:t>Click to edit Master text styles</a:t>
            </a:r>
          </a:p>
        </p:txBody>
      </p:sp>
      <p:sp>
        <p:nvSpPr>
          <p:cNvPr id="9" name="Plassholder for tittel 1">
            <a:extLst>
              <a:ext uri="{FF2B5EF4-FFF2-40B4-BE49-F238E27FC236}">
                <a16:creationId xmlns:a16="http://schemas.microsoft.com/office/drawing/2014/main" id="{4A2DA70B-C2A8-436B-A5C1-E9C9C7C0A055}"/>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2981712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frontpag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305D97A4-0FD0-452D-A475-F1B6D0D09A3F}"/>
              </a:ext>
            </a:extLst>
          </p:cNvPr>
          <p:cNvSpPr/>
          <p:nvPr userDrawn="1"/>
        </p:nvSpPr>
        <p:spPr>
          <a:xfrm rot="10800000">
            <a:off x="0" y="1919070"/>
            <a:ext cx="12192000" cy="4371744"/>
          </a:xfrm>
          <a:prstGeom prst="rect">
            <a:avLst/>
          </a:prstGeom>
          <a:gradFill>
            <a:gsLst>
              <a:gs pos="15000">
                <a:srgbClr val="182025"/>
              </a:gs>
              <a:gs pos="100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Bilde 5" descr="Akvagroup 1 line white.ai"/>
          <p:cNvPicPr>
            <a:picLocks noChangeAspect="1"/>
          </p:cNvPicPr>
          <p:nvPr userDrawn="1"/>
        </p:nvPicPr>
        <p:blipFill rotWithShape="1">
          <a:blip r:embed="rId3"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
        <p:nvSpPr>
          <p:cNvPr id="7" name="Tittel 1">
            <a:extLst>
              <a:ext uri="{FF2B5EF4-FFF2-40B4-BE49-F238E27FC236}">
                <a16:creationId xmlns:a16="http://schemas.microsoft.com/office/drawing/2014/main" id="{8FF8FD4B-7FBA-42E1-8E0E-4A842A6E1094}"/>
              </a:ext>
            </a:extLst>
          </p:cNvPr>
          <p:cNvSpPr>
            <a:spLocks noGrp="1"/>
          </p:cNvSpPr>
          <p:nvPr>
            <p:ph type="title"/>
          </p:nvPr>
        </p:nvSpPr>
        <p:spPr>
          <a:xfrm>
            <a:off x="362471" y="4108388"/>
            <a:ext cx="11458604" cy="710952"/>
          </a:xfrm>
        </p:spPr>
        <p:txBody>
          <a:bodyPr>
            <a:normAutofit/>
          </a:bodyPr>
          <a:lstStyle>
            <a:lvl1pPr algn="l">
              <a:defRPr sz="4000">
                <a:solidFill>
                  <a:srgbClr val="FFFFFF"/>
                </a:solidFill>
              </a:defRPr>
            </a:lvl1pPr>
          </a:lstStyle>
          <a:p>
            <a:r>
              <a:rPr lang="en-US"/>
              <a:t>Click to edit Master title style</a:t>
            </a:r>
            <a:endParaRPr lang="nb-NO" dirty="0"/>
          </a:p>
        </p:txBody>
      </p:sp>
      <p:sp>
        <p:nvSpPr>
          <p:cNvPr id="8" name="Plassholder for innhold 2">
            <a:extLst>
              <a:ext uri="{FF2B5EF4-FFF2-40B4-BE49-F238E27FC236}">
                <a16:creationId xmlns:a16="http://schemas.microsoft.com/office/drawing/2014/main" id="{630FF299-8362-45A8-81B6-C789D00BE0FD}"/>
              </a:ext>
            </a:extLst>
          </p:cNvPr>
          <p:cNvSpPr>
            <a:spLocks noGrp="1"/>
          </p:cNvSpPr>
          <p:nvPr>
            <p:ph idx="1"/>
          </p:nvPr>
        </p:nvSpPr>
        <p:spPr>
          <a:xfrm>
            <a:off x="407368" y="4866258"/>
            <a:ext cx="11413707" cy="1083022"/>
          </a:xfrm>
        </p:spPr>
        <p:txBody>
          <a:bodyPr>
            <a:normAutofit/>
          </a:bodyPr>
          <a:lstStyle>
            <a:lvl1pPr marL="0" indent="0">
              <a:buNone/>
              <a:defRPr sz="1600">
                <a:solidFill>
                  <a:srgbClr val="FFFFFF"/>
                </a:solidFill>
              </a:defRPr>
            </a:lvl1pPr>
          </a:lstStyle>
          <a:p>
            <a:pPr lvl="0"/>
            <a:r>
              <a:rPr lang="en-US"/>
              <a:t>Click to edit Master text styles</a:t>
            </a:r>
          </a:p>
        </p:txBody>
      </p:sp>
      <p:sp>
        <p:nvSpPr>
          <p:cNvPr id="9" name="Plassholder for tittel 1">
            <a:extLst>
              <a:ext uri="{FF2B5EF4-FFF2-40B4-BE49-F238E27FC236}">
                <a16:creationId xmlns:a16="http://schemas.microsoft.com/office/drawing/2014/main" id="{7C72D11F-023B-4B93-BE84-6C65CB8AB024}"/>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28823857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vertical images">
    <p:spTree>
      <p:nvGrpSpPr>
        <p:cNvPr id="1" name=""/>
        <p:cNvGrpSpPr/>
        <p:nvPr/>
      </p:nvGrpSpPr>
      <p:grpSpPr>
        <a:xfrm>
          <a:off x="0" y="0"/>
          <a:ext cx="0" cy="0"/>
          <a:chOff x="0" y="0"/>
          <a:chExt cx="0" cy="0"/>
        </a:xfrm>
      </p:grpSpPr>
      <p:sp>
        <p:nvSpPr>
          <p:cNvPr id="4" name="Plassholder for bilde 3"/>
          <p:cNvSpPr>
            <a:spLocks noGrp="1"/>
          </p:cNvSpPr>
          <p:nvPr>
            <p:ph type="pic" sz="quarter" idx="12"/>
          </p:nvPr>
        </p:nvSpPr>
        <p:spPr>
          <a:xfrm>
            <a:off x="0" y="0"/>
            <a:ext cx="3935760" cy="6165850"/>
          </a:xfrm>
        </p:spPr>
        <p:txBody>
          <a:bodyPr>
            <a:normAutofit/>
          </a:bodyPr>
          <a:lstStyle>
            <a:lvl1pPr>
              <a:defRPr sz="2800">
                <a:solidFill>
                  <a:srgbClr val="182025"/>
                </a:solidFill>
              </a:defRPr>
            </a:lvl1pPr>
          </a:lstStyle>
          <a:p>
            <a:r>
              <a:rPr lang="en-US"/>
              <a:t>Click icon to add picture</a:t>
            </a:r>
            <a:endParaRPr lang="en-US" dirty="0"/>
          </a:p>
        </p:txBody>
      </p:sp>
      <p:sp>
        <p:nvSpPr>
          <p:cNvPr id="12" name="Plassholder for bilde 3"/>
          <p:cNvSpPr>
            <a:spLocks noGrp="1"/>
          </p:cNvSpPr>
          <p:nvPr>
            <p:ph type="pic" sz="quarter" idx="13"/>
          </p:nvPr>
        </p:nvSpPr>
        <p:spPr>
          <a:xfrm>
            <a:off x="8256240" y="0"/>
            <a:ext cx="3935760" cy="6165850"/>
          </a:xfrm>
        </p:spPr>
        <p:txBody>
          <a:bodyPr>
            <a:normAutofit/>
          </a:bodyPr>
          <a:lstStyle>
            <a:lvl1pPr>
              <a:defRPr sz="2800">
                <a:solidFill>
                  <a:srgbClr val="182025"/>
                </a:solidFill>
              </a:defRPr>
            </a:lvl1pPr>
          </a:lstStyle>
          <a:p>
            <a:r>
              <a:rPr lang="en-US"/>
              <a:t>Click icon to add picture</a:t>
            </a:r>
            <a:endParaRPr lang="en-US" dirty="0"/>
          </a:p>
        </p:txBody>
      </p:sp>
      <p:sp>
        <p:nvSpPr>
          <p:cNvPr id="14" name="Plassholder for bilde 3"/>
          <p:cNvSpPr>
            <a:spLocks noGrp="1"/>
          </p:cNvSpPr>
          <p:nvPr>
            <p:ph type="pic" sz="quarter" idx="14"/>
          </p:nvPr>
        </p:nvSpPr>
        <p:spPr>
          <a:xfrm>
            <a:off x="4128120" y="0"/>
            <a:ext cx="3935760" cy="6165850"/>
          </a:xfrm>
        </p:spPr>
        <p:txBody>
          <a:bodyPr>
            <a:normAutofit/>
          </a:bodyPr>
          <a:lstStyle>
            <a:lvl1pPr>
              <a:defRPr sz="2800">
                <a:solidFill>
                  <a:srgbClr val="182025"/>
                </a:solidFill>
              </a:defRPr>
            </a:lvl1pPr>
          </a:lstStyle>
          <a:p>
            <a:r>
              <a:rPr lang="en-US"/>
              <a:t>Click icon to add picture</a:t>
            </a:r>
            <a:endParaRPr lang="en-US" dirty="0"/>
          </a:p>
        </p:txBody>
      </p:sp>
      <p:sp>
        <p:nvSpPr>
          <p:cNvPr id="6" name="Plassholder for tittel 1">
            <a:extLst>
              <a:ext uri="{FF2B5EF4-FFF2-40B4-BE49-F238E27FC236}">
                <a16:creationId xmlns:a16="http://schemas.microsoft.com/office/drawing/2014/main" id="{C46499D0-2514-47CE-B31C-356CC14A69C6}"/>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7" name="Plassholder for tittel 1">
            <a:extLst>
              <a:ext uri="{FF2B5EF4-FFF2-40B4-BE49-F238E27FC236}">
                <a16:creationId xmlns:a16="http://schemas.microsoft.com/office/drawing/2014/main" id="{DBA55886-84EB-4C6D-9ED7-1396A4583873}"/>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27190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Front page SEA BASED">
    <p:bg>
      <p:bgPr>
        <a:solidFill>
          <a:srgbClr val="182025"/>
        </a:solidFill>
        <a:effectLst/>
      </p:bgPr>
    </p:bg>
    <p:spTree>
      <p:nvGrpSpPr>
        <p:cNvPr id="1" name=""/>
        <p:cNvGrpSpPr/>
        <p:nvPr/>
      </p:nvGrpSpPr>
      <p:grpSpPr>
        <a:xfrm>
          <a:off x="0" y="0"/>
          <a:ext cx="0" cy="0"/>
          <a:chOff x="0" y="0"/>
          <a:chExt cx="0" cy="0"/>
        </a:xfrm>
      </p:grpSpPr>
      <p:pic>
        <p:nvPicPr>
          <p:cNvPr id="3" name="Bilde 2" descr="Et bilde som inneholder skjermbilde, tegning, line, sketch&#10;&#10;Automatisk generert beskrivelse">
            <a:extLst>
              <a:ext uri="{FF2B5EF4-FFF2-40B4-BE49-F238E27FC236}">
                <a16:creationId xmlns:a16="http://schemas.microsoft.com/office/drawing/2014/main" id="{C28B2055-AE6A-4025-A8D2-33CF380B46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tel 1"/>
          <p:cNvSpPr>
            <a:spLocks noGrp="1"/>
          </p:cNvSpPr>
          <p:nvPr>
            <p:ph type="ctrTitle" hasCustomPrompt="1"/>
          </p:nvPr>
        </p:nvSpPr>
        <p:spPr>
          <a:xfrm>
            <a:off x="422664" y="1844824"/>
            <a:ext cx="11476098" cy="533921"/>
          </a:xfrm>
        </p:spPr>
        <p:txBody>
          <a:bodyPr>
            <a:noAutofit/>
          </a:bodyPr>
          <a:lstStyle>
            <a:lvl1pPr algn="l">
              <a:defRPr sz="4800">
                <a:solidFill>
                  <a:srgbClr val="182025"/>
                </a:solidFill>
              </a:defRPr>
            </a:lvl1pPr>
          </a:lstStyle>
          <a:p>
            <a:r>
              <a:rPr lang="nb-NO" dirty="0" err="1"/>
              <a:t>Click</a:t>
            </a:r>
            <a:r>
              <a:rPr lang="nb-NO" dirty="0"/>
              <a:t> to </a:t>
            </a:r>
            <a:r>
              <a:rPr lang="nb-NO" dirty="0" err="1"/>
              <a:t>edit</a:t>
            </a:r>
            <a:r>
              <a:rPr lang="nb-NO" dirty="0"/>
              <a:t> Master </a:t>
            </a:r>
            <a:r>
              <a:rPr lang="nb-NO" dirty="0" err="1"/>
              <a:t>title</a:t>
            </a:r>
            <a:r>
              <a:rPr lang="nb-NO" dirty="0"/>
              <a:t> style</a:t>
            </a:r>
          </a:p>
        </p:txBody>
      </p:sp>
      <p:sp>
        <p:nvSpPr>
          <p:cNvPr id="8" name="Undertittel 2">
            <a:extLst>
              <a:ext uri="{FF2B5EF4-FFF2-40B4-BE49-F238E27FC236}">
                <a16:creationId xmlns:a16="http://schemas.microsoft.com/office/drawing/2014/main" id="{E0711F06-524D-4678-97FB-FEDB4497AD84}"/>
              </a:ext>
            </a:extLst>
          </p:cNvPr>
          <p:cNvSpPr>
            <a:spLocks noGrp="1"/>
          </p:cNvSpPr>
          <p:nvPr>
            <p:ph type="subTitle" idx="1" hasCustomPrompt="1"/>
          </p:nvPr>
        </p:nvSpPr>
        <p:spPr>
          <a:xfrm>
            <a:off x="422664" y="3100052"/>
            <a:ext cx="11476098" cy="288032"/>
          </a:xfrm>
        </p:spPr>
        <p:txBody>
          <a:bodyPr>
            <a:noAutofit/>
          </a:bodyPr>
          <a:lstStyle>
            <a:lvl1pPr marL="0" indent="0" algn="l">
              <a:buNone/>
              <a:defRPr sz="1800" b="0">
                <a:solidFill>
                  <a:srgbClr val="00BBE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Surname</a:t>
            </a:r>
            <a:endParaRPr lang="nb-NO" dirty="0"/>
          </a:p>
        </p:txBody>
      </p:sp>
      <p:sp>
        <p:nvSpPr>
          <p:cNvPr id="9" name="Plassholder for tekst 9">
            <a:extLst>
              <a:ext uri="{FF2B5EF4-FFF2-40B4-BE49-F238E27FC236}">
                <a16:creationId xmlns:a16="http://schemas.microsoft.com/office/drawing/2014/main" id="{BAB8C53F-7EDE-4A4A-8DB2-CE8709D004D5}"/>
              </a:ext>
            </a:extLst>
          </p:cNvPr>
          <p:cNvSpPr>
            <a:spLocks noGrp="1"/>
          </p:cNvSpPr>
          <p:nvPr>
            <p:ph type="body" sz="quarter" idx="10" hasCustomPrompt="1"/>
          </p:nvPr>
        </p:nvSpPr>
        <p:spPr>
          <a:xfrm>
            <a:off x="421826" y="3361199"/>
            <a:ext cx="11476038" cy="396876"/>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nb-NO" dirty="0" err="1"/>
              <a:t>Insert</a:t>
            </a:r>
            <a:r>
              <a:rPr lang="nb-NO" dirty="0"/>
              <a:t> Job </a:t>
            </a:r>
            <a:r>
              <a:rPr lang="nb-NO" dirty="0" err="1"/>
              <a:t>Title</a:t>
            </a:r>
            <a:endParaRPr lang="nb-NO" dirty="0"/>
          </a:p>
        </p:txBody>
      </p:sp>
      <p:sp>
        <p:nvSpPr>
          <p:cNvPr id="7" name="Plassholder for tekst 11">
            <a:extLst>
              <a:ext uri="{FF2B5EF4-FFF2-40B4-BE49-F238E27FC236}">
                <a16:creationId xmlns:a16="http://schemas.microsoft.com/office/drawing/2014/main" id="{B7D24794-3E57-4991-B1FB-21506F09CAD1}"/>
              </a:ext>
            </a:extLst>
          </p:cNvPr>
          <p:cNvSpPr>
            <a:spLocks noGrp="1"/>
          </p:cNvSpPr>
          <p:nvPr>
            <p:ph type="body" sz="quarter" idx="11" hasCustomPrompt="1"/>
          </p:nvPr>
        </p:nvSpPr>
        <p:spPr>
          <a:xfrm>
            <a:off x="3215680" y="6309320"/>
            <a:ext cx="8682185" cy="359444"/>
          </a:xfrm>
        </p:spPr>
        <p:txBody>
          <a:bodyPr>
            <a:noAutofit/>
          </a:bodyPr>
          <a:lstStyle>
            <a:lvl1pPr marL="0" indent="0" algn="r">
              <a:buNone/>
              <a:defRPr sz="1400">
                <a:solidFill>
                  <a:srgbClr val="6C6C6C"/>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nb-NO" dirty="0"/>
              <a:t>Location – </a:t>
            </a:r>
            <a:r>
              <a:rPr lang="nb-NO" dirty="0" err="1"/>
              <a:t>Date:xx.xx.xx</a:t>
            </a:r>
            <a:endParaRPr lang="nb-NO" dirty="0"/>
          </a:p>
        </p:txBody>
      </p:sp>
    </p:spTree>
    <p:extLst>
      <p:ext uri="{BB962C8B-B14F-4D97-AF65-F5344CB8AC3E}">
        <p14:creationId xmlns:p14="http://schemas.microsoft.com/office/powerpoint/2010/main" val="34885203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with 2 pictures">
    <p:spTree>
      <p:nvGrpSpPr>
        <p:cNvPr id="1" name=""/>
        <p:cNvGrpSpPr/>
        <p:nvPr/>
      </p:nvGrpSpPr>
      <p:grpSpPr>
        <a:xfrm>
          <a:off x="0" y="0"/>
          <a:ext cx="0" cy="0"/>
          <a:chOff x="0" y="0"/>
          <a:chExt cx="0" cy="0"/>
        </a:xfrm>
      </p:grpSpPr>
      <p:sp>
        <p:nvSpPr>
          <p:cNvPr id="11" name="Plassholder for tittel 1"/>
          <p:cNvSpPr>
            <a:spLocks noGrp="1"/>
          </p:cNvSpPr>
          <p:nvPr>
            <p:ph type="title"/>
          </p:nvPr>
        </p:nvSpPr>
        <p:spPr>
          <a:xfrm>
            <a:off x="6240016" y="371192"/>
            <a:ext cx="5576392" cy="1127284"/>
          </a:xfrm>
          <a:prstGeom prst="rect">
            <a:avLst/>
          </a:prstGeom>
        </p:spPr>
        <p:txBody>
          <a:bodyPr vert="horz" lIns="91440" tIns="45720" rIns="91440" bIns="45720" rtlCol="0" anchor="ctr">
            <a:noAutofit/>
          </a:bodyPr>
          <a:lstStyle>
            <a:lvl1pPr>
              <a:defRPr sz="4000">
                <a:solidFill>
                  <a:srgbClr val="182025"/>
                </a:solidFill>
              </a:defRPr>
            </a:lvl1pPr>
          </a:lstStyle>
          <a:p>
            <a:r>
              <a:rPr lang="en-US"/>
              <a:t>Click to edit Master title style</a:t>
            </a:r>
            <a:endParaRPr lang="nb-NO" dirty="0"/>
          </a:p>
        </p:txBody>
      </p:sp>
      <p:sp>
        <p:nvSpPr>
          <p:cNvPr id="22" name="Plassholder for bilde 21"/>
          <p:cNvSpPr>
            <a:spLocks noGrp="1"/>
          </p:cNvSpPr>
          <p:nvPr>
            <p:ph type="pic" sz="quarter" idx="15"/>
          </p:nvPr>
        </p:nvSpPr>
        <p:spPr>
          <a:xfrm>
            <a:off x="0" y="0"/>
            <a:ext cx="6039544" cy="2996952"/>
          </a:xfrm>
        </p:spPr>
        <p:txBody>
          <a:bodyPr>
            <a:normAutofit/>
          </a:bodyPr>
          <a:lstStyle>
            <a:lvl1pPr>
              <a:defRPr sz="2800">
                <a:solidFill>
                  <a:srgbClr val="182025"/>
                </a:solidFill>
              </a:defRPr>
            </a:lvl1pPr>
          </a:lstStyle>
          <a:p>
            <a:r>
              <a:rPr lang="en-US"/>
              <a:t>Click icon to add picture</a:t>
            </a:r>
            <a:endParaRPr lang="nb-NO" dirty="0"/>
          </a:p>
        </p:txBody>
      </p:sp>
      <p:sp>
        <p:nvSpPr>
          <p:cNvPr id="24" name="Plassholder for bilde 23"/>
          <p:cNvSpPr>
            <a:spLocks noGrp="1"/>
          </p:cNvSpPr>
          <p:nvPr>
            <p:ph type="pic" sz="quarter" idx="16"/>
          </p:nvPr>
        </p:nvSpPr>
        <p:spPr>
          <a:xfrm>
            <a:off x="0" y="3212976"/>
            <a:ext cx="6039544" cy="2952328"/>
          </a:xfrm>
        </p:spPr>
        <p:txBody>
          <a:bodyPr>
            <a:normAutofit/>
          </a:bodyPr>
          <a:lstStyle>
            <a:lvl1pPr>
              <a:defRPr sz="2800">
                <a:solidFill>
                  <a:srgbClr val="182025"/>
                </a:solidFill>
              </a:defRPr>
            </a:lvl1pPr>
          </a:lstStyle>
          <a:p>
            <a:r>
              <a:rPr lang="en-US"/>
              <a:t>Click icon to add picture</a:t>
            </a:r>
            <a:endParaRPr lang="nb-NO" dirty="0"/>
          </a:p>
        </p:txBody>
      </p:sp>
      <p:sp>
        <p:nvSpPr>
          <p:cNvPr id="26" name="Plassholder for tekst 25"/>
          <p:cNvSpPr>
            <a:spLocks noGrp="1"/>
          </p:cNvSpPr>
          <p:nvPr>
            <p:ph type="body" sz="quarter" idx="17"/>
          </p:nvPr>
        </p:nvSpPr>
        <p:spPr>
          <a:xfrm>
            <a:off x="6240215" y="1726004"/>
            <a:ext cx="5576193" cy="4008322"/>
          </a:xfrm>
        </p:spPr>
        <p:txBody>
          <a:bodyPr>
            <a:normAutofit/>
          </a:bodyPr>
          <a:lstStyle>
            <a:lvl1pPr>
              <a:defRPr sz="2800">
                <a:solidFill>
                  <a:srgbClr val="182025"/>
                </a:solidFill>
              </a:defRPr>
            </a:lvl1pPr>
          </a:lstStyle>
          <a:p>
            <a:pPr lvl="0"/>
            <a:r>
              <a:rPr lang="en-US"/>
              <a:t>Click to edit Master text styles</a:t>
            </a:r>
          </a:p>
        </p:txBody>
      </p:sp>
      <p:sp>
        <p:nvSpPr>
          <p:cNvPr id="7" name="Plassholder for tittel 1">
            <a:extLst>
              <a:ext uri="{FF2B5EF4-FFF2-40B4-BE49-F238E27FC236}">
                <a16:creationId xmlns:a16="http://schemas.microsoft.com/office/drawing/2014/main" id="{8B97FB1F-4FB0-440D-967D-47A4839B4E45}"/>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8" name="Plassholder for tittel 1">
            <a:extLst>
              <a:ext uri="{FF2B5EF4-FFF2-40B4-BE49-F238E27FC236}">
                <a16:creationId xmlns:a16="http://schemas.microsoft.com/office/drawing/2014/main" id="{FCDEC250-8D9E-40EC-A9F3-04CE0BC10D87}"/>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10783804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rge horisontal image">
    <p:spTree>
      <p:nvGrpSpPr>
        <p:cNvPr id="1" name=""/>
        <p:cNvGrpSpPr/>
        <p:nvPr/>
      </p:nvGrpSpPr>
      <p:grpSpPr>
        <a:xfrm>
          <a:off x="0" y="0"/>
          <a:ext cx="0" cy="0"/>
          <a:chOff x="0" y="0"/>
          <a:chExt cx="0" cy="0"/>
        </a:xfrm>
      </p:grpSpPr>
      <p:sp>
        <p:nvSpPr>
          <p:cNvPr id="11" name="Plassholder for tekst 2"/>
          <p:cNvSpPr>
            <a:spLocks noGrp="1"/>
          </p:cNvSpPr>
          <p:nvPr>
            <p:ph idx="13" hasCustomPrompt="1"/>
          </p:nvPr>
        </p:nvSpPr>
        <p:spPr>
          <a:xfrm>
            <a:off x="360039" y="4149080"/>
            <a:ext cx="11471922" cy="1728192"/>
          </a:xfrm>
          <a:prstGeom prst="rect">
            <a:avLst/>
          </a:prstGeom>
        </p:spPr>
        <p:txBody>
          <a:bodyPr vert="horz" lIns="91440" tIns="45720" rIns="91440" bIns="45720" rtlCol="0">
            <a:normAutofit/>
          </a:bodyPr>
          <a:lstStyle>
            <a:lvl1pPr marL="0" indent="0">
              <a:buNone/>
              <a:defRPr sz="2800">
                <a:solidFill>
                  <a:srgbClr val="182025"/>
                </a:solidFill>
              </a:defRPr>
            </a:lvl1pPr>
          </a:lstStyle>
          <a:p>
            <a:pPr lvl="0"/>
            <a:r>
              <a:rPr lang="en-US" dirty="0"/>
              <a:t>Click to edit Master text styles</a:t>
            </a:r>
          </a:p>
        </p:txBody>
      </p:sp>
      <p:sp>
        <p:nvSpPr>
          <p:cNvPr id="15" name="Plassholder for bilde 14"/>
          <p:cNvSpPr>
            <a:spLocks noGrp="1"/>
          </p:cNvSpPr>
          <p:nvPr>
            <p:ph type="pic" sz="quarter" idx="14"/>
          </p:nvPr>
        </p:nvSpPr>
        <p:spPr>
          <a:xfrm>
            <a:off x="0" y="0"/>
            <a:ext cx="12192000" cy="3861048"/>
          </a:xfrm>
        </p:spPr>
        <p:txBody>
          <a:bodyPr>
            <a:normAutofit/>
          </a:bodyPr>
          <a:lstStyle>
            <a:lvl1pPr>
              <a:defRPr sz="2800">
                <a:solidFill>
                  <a:srgbClr val="182025"/>
                </a:solidFill>
              </a:defRPr>
            </a:lvl1pPr>
          </a:lstStyle>
          <a:p>
            <a:r>
              <a:rPr lang="en-US"/>
              <a:t>Click icon to add picture</a:t>
            </a:r>
            <a:endParaRPr lang="nb-NO" dirty="0"/>
          </a:p>
        </p:txBody>
      </p:sp>
      <p:sp>
        <p:nvSpPr>
          <p:cNvPr id="5" name="Plassholder for tittel 1">
            <a:extLst>
              <a:ext uri="{FF2B5EF4-FFF2-40B4-BE49-F238E27FC236}">
                <a16:creationId xmlns:a16="http://schemas.microsoft.com/office/drawing/2014/main" id="{5F5D665A-D63C-4291-8788-7C2A14277F74}"/>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6" name="Plassholder for tittel 1">
            <a:extLst>
              <a:ext uri="{FF2B5EF4-FFF2-40B4-BE49-F238E27FC236}">
                <a16:creationId xmlns:a16="http://schemas.microsoft.com/office/drawing/2014/main" id="{BDD48FDC-0A9D-418F-8BBA-FA0F849751F3}"/>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30665034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Plassholder for tittel 1">
            <a:extLst>
              <a:ext uri="{FF2B5EF4-FFF2-40B4-BE49-F238E27FC236}">
                <a16:creationId xmlns:a16="http://schemas.microsoft.com/office/drawing/2014/main" id="{4923A0C9-1419-4043-8285-7A28FC1C9A50}"/>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4" name="Plassholder for tittel 1">
            <a:extLst>
              <a:ext uri="{FF2B5EF4-FFF2-40B4-BE49-F238E27FC236}">
                <a16:creationId xmlns:a16="http://schemas.microsoft.com/office/drawing/2014/main" id="{30FC89A0-2544-4D25-AE59-EB09C095CDB8}"/>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14790604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CA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11832418-0EEB-4C4E-A92D-C25C10725B27}"/>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24139494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ur valu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2">
            <a:extLst>
              <a:ext uri="{FF2B5EF4-FFF2-40B4-BE49-F238E27FC236}">
                <a16:creationId xmlns:a16="http://schemas.microsoft.com/office/drawing/2014/main" id="{442F1969-B255-437B-BBA4-A67BECF78436}"/>
              </a:ext>
            </a:extLst>
          </p:cNvPr>
          <p:cNvSpPr/>
          <p:nvPr userDrawn="1"/>
        </p:nvSpPr>
        <p:spPr>
          <a:xfrm>
            <a:off x="-5443" y="0"/>
            <a:ext cx="12192000" cy="1606148"/>
          </a:xfrm>
          <a:prstGeom prst="rect">
            <a:avLst/>
          </a:prstGeom>
          <a:gradFill>
            <a:gsLst>
              <a:gs pos="15000">
                <a:srgbClr val="182025"/>
              </a:gs>
              <a:gs pos="100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7" name="Rectangle 2">
            <a:extLst>
              <a:ext uri="{FF2B5EF4-FFF2-40B4-BE49-F238E27FC236}">
                <a16:creationId xmlns:a16="http://schemas.microsoft.com/office/drawing/2014/main" id="{9DF7722A-0EA2-45F0-939A-86D7A025FD4C}"/>
              </a:ext>
            </a:extLst>
          </p:cNvPr>
          <p:cNvSpPr/>
          <p:nvPr userDrawn="1"/>
        </p:nvSpPr>
        <p:spPr>
          <a:xfrm rot="10800000">
            <a:off x="0" y="1919070"/>
            <a:ext cx="12192000" cy="4371744"/>
          </a:xfrm>
          <a:prstGeom prst="rect">
            <a:avLst/>
          </a:prstGeom>
          <a:gradFill>
            <a:gsLst>
              <a:gs pos="15000">
                <a:srgbClr val="182025"/>
              </a:gs>
              <a:gs pos="100000">
                <a:srgbClr val="182025">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ittel 1">
            <a:extLst>
              <a:ext uri="{FF2B5EF4-FFF2-40B4-BE49-F238E27FC236}">
                <a16:creationId xmlns:a16="http://schemas.microsoft.com/office/drawing/2014/main" id="{D41BD3F4-160F-4755-90FC-53F7408F925C}"/>
              </a:ext>
            </a:extLst>
          </p:cNvPr>
          <p:cNvSpPr txBox="1">
            <a:spLocks/>
          </p:cNvSpPr>
          <p:nvPr userDrawn="1"/>
        </p:nvSpPr>
        <p:spPr>
          <a:xfrm>
            <a:off x="360039" y="300179"/>
            <a:ext cx="11461036"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b="1" kern="1200">
                <a:solidFill>
                  <a:srgbClr val="FFFFFF"/>
                </a:solidFill>
                <a:latin typeface="+mj-lt"/>
                <a:ea typeface="+mj-ea"/>
                <a:cs typeface="+mj-cs"/>
              </a:defRPr>
            </a:lvl1pPr>
          </a:lstStyle>
          <a:p>
            <a:r>
              <a:rPr lang="en-US" dirty="0"/>
              <a:t>Our Values</a:t>
            </a:r>
            <a:endParaRPr lang="nb-NO" dirty="0"/>
          </a:p>
        </p:txBody>
      </p:sp>
      <p:sp>
        <p:nvSpPr>
          <p:cNvPr id="4" name="Plassholder for tittel 1">
            <a:extLst>
              <a:ext uri="{FF2B5EF4-FFF2-40B4-BE49-F238E27FC236}">
                <a16:creationId xmlns:a16="http://schemas.microsoft.com/office/drawing/2014/main" id="{9D01205A-68F0-4770-A484-A10377F64CFB}"/>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
        <p:nvSpPr>
          <p:cNvPr id="5" name="TextBox 12">
            <a:extLst>
              <a:ext uri="{FF2B5EF4-FFF2-40B4-BE49-F238E27FC236}">
                <a16:creationId xmlns:a16="http://schemas.microsoft.com/office/drawing/2014/main" id="{5D06BC46-E6D2-4A7E-A137-C70583EDC99B}"/>
              </a:ext>
            </a:extLst>
          </p:cNvPr>
          <p:cNvSpPr txBox="1"/>
          <p:nvPr userDrawn="1"/>
        </p:nvSpPr>
        <p:spPr>
          <a:xfrm>
            <a:off x="513817" y="2204864"/>
            <a:ext cx="11164366" cy="3046988"/>
          </a:xfrm>
          <a:prstGeom prst="rect">
            <a:avLst/>
          </a:prstGeom>
          <a:noFill/>
        </p:spPr>
        <p:txBody>
          <a:bodyPr wrap="square" rtlCol="0">
            <a:spAutoFit/>
          </a:bodyPr>
          <a:lstStyle/>
          <a:p>
            <a:pPr algn="l">
              <a:buClr>
                <a:srgbClr val="0FBFE6"/>
              </a:buClr>
            </a:pPr>
            <a:r>
              <a:rPr lang="en-GB" sz="4800" b="1" dirty="0">
                <a:solidFill>
                  <a:srgbClr val="0FBFE6"/>
                </a:solidFill>
              </a:rPr>
              <a:t>C</a:t>
            </a:r>
            <a:r>
              <a:rPr lang="en-GB" sz="4800" dirty="0">
                <a:solidFill>
                  <a:srgbClr val="FFFFFF"/>
                </a:solidFill>
              </a:rPr>
              <a:t>ustomer focus</a:t>
            </a:r>
          </a:p>
          <a:p>
            <a:pPr algn="l">
              <a:buClr>
                <a:srgbClr val="0FBFE6"/>
              </a:buClr>
            </a:pPr>
            <a:r>
              <a:rPr lang="en-GB" sz="4800" b="1" dirty="0">
                <a:solidFill>
                  <a:srgbClr val="0FBFE6"/>
                </a:solidFill>
              </a:rPr>
              <a:t>A</a:t>
            </a:r>
            <a:r>
              <a:rPr lang="en-GB" sz="4800" dirty="0">
                <a:solidFill>
                  <a:srgbClr val="FFFFFF"/>
                </a:solidFill>
              </a:rPr>
              <a:t>quaculture knowledge</a:t>
            </a:r>
          </a:p>
          <a:p>
            <a:pPr algn="l">
              <a:buClr>
                <a:srgbClr val="0FBFE6"/>
              </a:buClr>
            </a:pPr>
            <a:r>
              <a:rPr lang="en-GB" sz="4800" b="1" dirty="0">
                <a:solidFill>
                  <a:srgbClr val="0FBFE6"/>
                </a:solidFill>
              </a:rPr>
              <a:t>R</a:t>
            </a:r>
            <a:r>
              <a:rPr lang="en-GB" sz="4800" dirty="0">
                <a:solidFill>
                  <a:srgbClr val="FFFFFF"/>
                </a:solidFill>
              </a:rPr>
              <a:t>eliability</a:t>
            </a:r>
          </a:p>
          <a:p>
            <a:pPr algn="l">
              <a:buClr>
                <a:srgbClr val="0FBFE6"/>
              </a:buClr>
            </a:pPr>
            <a:r>
              <a:rPr lang="en-GB" sz="4800" b="1" dirty="0">
                <a:solidFill>
                  <a:srgbClr val="0FBFE6"/>
                </a:solidFill>
              </a:rPr>
              <a:t>E</a:t>
            </a:r>
            <a:r>
              <a:rPr lang="en-GB" sz="4800" dirty="0">
                <a:solidFill>
                  <a:srgbClr val="FFFFFF"/>
                </a:solidFill>
              </a:rPr>
              <a:t>nthusiasm</a:t>
            </a:r>
          </a:p>
        </p:txBody>
      </p:sp>
      <p:sp>
        <p:nvSpPr>
          <p:cNvPr id="11" name="Title 1">
            <a:extLst>
              <a:ext uri="{FF2B5EF4-FFF2-40B4-BE49-F238E27FC236}">
                <a16:creationId xmlns:a16="http://schemas.microsoft.com/office/drawing/2014/main" id="{867E98F6-6EF9-45D6-B892-8E0293F78F36}"/>
              </a:ext>
            </a:extLst>
          </p:cNvPr>
          <p:cNvSpPr txBox="1">
            <a:spLocks/>
          </p:cNvSpPr>
          <p:nvPr userDrawn="1"/>
        </p:nvSpPr>
        <p:spPr>
          <a:xfrm>
            <a:off x="405440" y="1203242"/>
            <a:ext cx="12015160" cy="24256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GB" sz="1800" dirty="0">
                <a:solidFill>
                  <a:srgbClr val="FFFFFF"/>
                </a:solidFill>
              </a:rPr>
              <a:t>- We CARE for our industry and the communities we are localized</a:t>
            </a:r>
          </a:p>
        </p:txBody>
      </p:sp>
    </p:spTree>
    <p:extLst>
      <p:ext uri="{BB962C8B-B14F-4D97-AF65-F5344CB8AC3E}">
        <p14:creationId xmlns:p14="http://schemas.microsoft.com/office/powerpoint/2010/main" val="22139130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nding">
    <p:bg>
      <p:bgPr>
        <a:solidFill>
          <a:srgbClr val="182025"/>
        </a:solidFill>
        <a:effectLst/>
      </p:bgPr>
    </p:bg>
    <p:spTree>
      <p:nvGrpSpPr>
        <p:cNvPr id="1" name=""/>
        <p:cNvGrpSpPr/>
        <p:nvPr/>
      </p:nvGrpSpPr>
      <p:grpSpPr>
        <a:xfrm>
          <a:off x="0" y="0"/>
          <a:ext cx="0" cy="0"/>
          <a:chOff x="0" y="0"/>
          <a:chExt cx="0" cy="0"/>
        </a:xfrm>
      </p:grpSpPr>
      <p:pic>
        <p:nvPicPr>
          <p:cNvPr id="3" name="Bild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432" y="692696"/>
            <a:ext cx="10058400" cy="5657850"/>
          </a:xfrm>
          <a:prstGeom prst="rect">
            <a:avLst/>
          </a:prstGeom>
        </p:spPr>
      </p:pic>
      <p:sp>
        <p:nvSpPr>
          <p:cNvPr id="4" name="Plassholder for tittel 1">
            <a:extLst>
              <a:ext uri="{FF2B5EF4-FFF2-40B4-BE49-F238E27FC236}">
                <a16:creationId xmlns:a16="http://schemas.microsoft.com/office/drawing/2014/main" id="{9D01205A-68F0-4770-A484-A10377F64CFB}"/>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8191419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F7F3-44C1-DF33-6979-D5849EF5F7C4}"/>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4A89427C-83D6-6EBC-A81B-DC506E22B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9FCAA338-F6C8-A6E2-BED3-A84B844419CF}"/>
              </a:ext>
            </a:extLst>
          </p:cNvPr>
          <p:cNvSpPr>
            <a:spLocks noGrp="1"/>
          </p:cNvSpPr>
          <p:nvPr>
            <p:ph type="dt" sz="half" idx="10"/>
          </p:nvPr>
        </p:nvSpPr>
        <p:spPr/>
        <p:txBody>
          <a:bodyPr/>
          <a:lstStyle/>
          <a:p>
            <a:fld id="{82A5BECE-2027-4E74-A4FD-A6FC6BAE8B98}" type="datetimeFigureOut">
              <a:rPr lang="nb-NO" smtClean="0"/>
              <a:t>12.01.2024</a:t>
            </a:fld>
            <a:endParaRPr lang="nb-NO"/>
          </a:p>
        </p:txBody>
      </p:sp>
      <p:sp>
        <p:nvSpPr>
          <p:cNvPr id="5" name="Footer Placeholder 4">
            <a:extLst>
              <a:ext uri="{FF2B5EF4-FFF2-40B4-BE49-F238E27FC236}">
                <a16:creationId xmlns:a16="http://schemas.microsoft.com/office/drawing/2014/main" id="{C0BB7843-6418-E9ED-09E4-FCB46419356B}"/>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571E117-2E62-A2B1-A17D-370C69B64A81}"/>
              </a:ext>
            </a:extLst>
          </p:cNvPr>
          <p:cNvSpPr>
            <a:spLocks noGrp="1"/>
          </p:cNvSpPr>
          <p:nvPr>
            <p:ph type="sldNum" sz="quarter" idx="12"/>
          </p:nvPr>
        </p:nvSpPr>
        <p:spPr/>
        <p:txBody>
          <a:bodyPr/>
          <a:lstStyle/>
          <a:p>
            <a:fld id="{0697A9C3-4FBA-4342-9386-BEE428368A13}" type="slidenum">
              <a:rPr lang="nb-NO" smtClean="0"/>
              <a:t>‹#›</a:t>
            </a:fld>
            <a:endParaRPr lang="nb-NO"/>
          </a:p>
        </p:txBody>
      </p:sp>
    </p:spTree>
    <p:extLst>
      <p:ext uri="{BB962C8B-B14F-4D97-AF65-F5344CB8AC3E}">
        <p14:creationId xmlns:p14="http://schemas.microsoft.com/office/powerpoint/2010/main" val="345066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ront page LAND BASED">
    <p:bg>
      <p:bgPr>
        <a:solidFill>
          <a:srgbClr val="182025"/>
        </a:solidFill>
        <a:effectLst/>
      </p:bgPr>
    </p:bg>
    <p:spTree>
      <p:nvGrpSpPr>
        <p:cNvPr id="1" name=""/>
        <p:cNvGrpSpPr/>
        <p:nvPr/>
      </p:nvGrpSpPr>
      <p:grpSpPr>
        <a:xfrm>
          <a:off x="0" y="0"/>
          <a:ext cx="0" cy="0"/>
          <a:chOff x="0" y="0"/>
          <a:chExt cx="0" cy="0"/>
        </a:xfrm>
      </p:grpSpPr>
      <p:pic>
        <p:nvPicPr>
          <p:cNvPr id="7" name="Bilde 6" descr="Et bilde som inneholder bakke, skjermbilde&#10;&#10;Automatisk generert beskrivelse">
            <a:extLst>
              <a:ext uri="{FF2B5EF4-FFF2-40B4-BE49-F238E27FC236}">
                <a16:creationId xmlns:a16="http://schemas.microsoft.com/office/drawing/2014/main" id="{2A7C247E-EA8B-48FC-B5FC-1AF8F9C4B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tel 1"/>
          <p:cNvSpPr>
            <a:spLocks noGrp="1"/>
          </p:cNvSpPr>
          <p:nvPr>
            <p:ph type="ctrTitle" hasCustomPrompt="1"/>
          </p:nvPr>
        </p:nvSpPr>
        <p:spPr>
          <a:xfrm>
            <a:off x="422664" y="1844824"/>
            <a:ext cx="11476098" cy="533921"/>
          </a:xfrm>
        </p:spPr>
        <p:txBody>
          <a:bodyPr>
            <a:noAutofit/>
          </a:bodyPr>
          <a:lstStyle>
            <a:lvl1pPr algn="l">
              <a:defRPr sz="4800">
                <a:solidFill>
                  <a:srgbClr val="182025"/>
                </a:solidFill>
              </a:defRPr>
            </a:lvl1pPr>
          </a:lstStyle>
          <a:p>
            <a:r>
              <a:rPr lang="nb-NO" dirty="0" err="1"/>
              <a:t>Click</a:t>
            </a:r>
            <a:r>
              <a:rPr lang="nb-NO" dirty="0"/>
              <a:t> to </a:t>
            </a:r>
            <a:r>
              <a:rPr lang="nb-NO" dirty="0" err="1"/>
              <a:t>edit</a:t>
            </a:r>
            <a:r>
              <a:rPr lang="nb-NO" dirty="0"/>
              <a:t> Master </a:t>
            </a:r>
            <a:r>
              <a:rPr lang="nb-NO" dirty="0" err="1"/>
              <a:t>title</a:t>
            </a:r>
            <a:r>
              <a:rPr lang="nb-NO" dirty="0"/>
              <a:t> style</a:t>
            </a:r>
          </a:p>
        </p:txBody>
      </p:sp>
      <p:sp>
        <p:nvSpPr>
          <p:cNvPr id="5" name="Undertittel 2"/>
          <p:cNvSpPr>
            <a:spLocks noGrp="1"/>
          </p:cNvSpPr>
          <p:nvPr>
            <p:ph type="subTitle" idx="1"/>
          </p:nvPr>
        </p:nvSpPr>
        <p:spPr>
          <a:xfrm>
            <a:off x="422664" y="2636912"/>
            <a:ext cx="11476098" cy="528464"/>
          </a:xfrm>
        </p:spPr>
        <p:txBody>
          <a:bodyPr>
            <a:noAutofit/>
          </a:bodyPr>
          <a:lstStyle>
            <a:lvl1pPr marL="0" indent="0" algn="l">
              <a:buNone/>
              <a:defRPr sz="2800" b="0">
                <a:solidFill>
                  <a:srgbClr val="00BBE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b-NO" dirty="0"/>
          </a:p>
        </p:txBody>
      </p:sp>
      <p:sp>
        <p:nvSpPr>
          <p:cNvPr id="6" name="Plassholder for tekst 11">
            <a:extLst>
              <a:ext uri="{FF2B5EF4-FFF2-40B4-BE49-F238E27FC236}">
                <a16:creationId xmlns:a16="http://schemas.microsoft.com/office/drawing/2014/main" id="{DD112B7B-FD41-4EFB-8ED9-EBF3C98A444B}"/>
              </a:ext>
            </a:extLst>
          </p:cNvPr>
          <p:cNvSpPr>
            <a:spLocks noGrp="1"/>
          </p:cNvSpPr>
          <p:nvPr>
            <p:ph type="body" sz="quarter" idx="11" hasCustomPrompt="1"/>
          </p:nvPr>
        </p:nvSpPr>
        <p:spPr>
          <a:xfrm>
            <a:off x="3215680" y="6309320"/>
            <a:ext cx="8682185" cy="359444"/>
          </a:xfrm>
        </p:spPr>
        <p:txBody>
          <a:bodyPr>
            <a:noAutofit/>
          </a:bodyPr>
          <a:lstStyle>
            <a:lvl1pPr marL="0" indent="0" algn="r">
              <a:buNone/>
              <a:defRPr sz="1400">
                <a:solidFill>
                  <a:srgbClr val="6C6C6C"/>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nb-NO" dirty="0"/>
              <a:t>Location – </a:t>
            </a:r>
            <a:r>
              <a:rPr lang="nb-NO" dirty="0" err="1"/>
              <a:t>Date:xx.xx.xx</a:t>
            </a:r>
            <a:endParaRPr lang="nb-NO" dirty="0"/>
          </a:p>
        </p:txBody>
      </p:sp>
    </p:spTree>
    <p:extLst>
      <p:ext uri="{BB962C8B-B14F-4D97-AF65-F5344CB8AC3E}">
        <p14:creationId xmlns:p14="http://schemas.microsoft.com/office/powerpoint/2010/main" val="3546373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ront page LAND BASED">
    <p:bg>
      <p:bgPr>
        <a:solidFill>
          <a:srgbClr val="182025"/>
        </a:solidFill>
        <a:effectLst/>
      </p:bgPr>
    </p:bg>
    <p:spTree>
      <p:nvGrpSpPr>
        <p:cNvPr id="1" name=""/>
        <p:cNvGrpSpPr/>
        <p:nvPr/>
      </p:nvGrpSpPr>
      <p:grpSpPr>
        <a:xfrm>
          <a:off x="0" y="0"/>
          <a:ext cx="0" cy="0"/>
          <a:chOff x="0" y="0"/>
          <a:chExt cx="0" cy="0"/>
        </a:xfrm>
      </p:grpSpPr>
      <p:pic>
        <p:nvPicPr>
          <p:cNvPr id="7" name="Bilde 6" descr="Et bilde som inneholder bakke, skjermbilde&#10;&#10;Automatisk generert beskrivelse">
            <a:extLst>
              <a:ext uri="{FF2B5EF4-FFF2-40B4-BE49-F238E27FC236}">
                <a16:creationId xmlns:a16="http://schemas.microsoft.com/office/drawing/2014/main" id="{2A7C247E-EA8B-48FC-B5FC-1AF8F9C4B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tel 1"/>
          <p:cNvSpPr>
            <a:spLocks noGrp="1"/>
          </p:cNvSpPr>
          <p:nvPr>
            <p:ph type="ctrTitle" hasCustomPrompt="1"/>
          </p:nvPr>
        </p:nvSpPr>
        <p:spPr>
          <a:xfrm>
            <a:off x="422664" y="1844824"/>
            <a:ext cx="11476098" cy="533921"/>
          </a:xfrm>
        </p:spPr>
        <p:txBody>
          <a:bodyPr>
            <a:noAutofit/>
          </a:bodyPr>
          <a:lstStyle>
            <a:lvl1pPr algn="l">
              <a:defRPr sz="4800">
                <a:solidFill>
                  <a:srgbClr val="182025"/>
                </a:solidFill>
              </a:defRPr>
            </a:lvl1pPr>
          </a:lstStyle>
          <a:p>
            <a:r>
              <a:rPr lang="nb-NO" dirty="0" err="1"/>
              <a:t>Click</a:t>
            </a:r>
            <a:r>
              <a:rPr lang="nb-NO" dirty="0"/>
              <a:t> to </a:t>
            </a:r>
            <a:r>
              <a:rPr lang="nb-NO" dirty="0" err="1"/>
              <a:t>edit</a:t>
            </a:r>
            <a:r>
              <a:rPr lang="nb-NO" dirty="0"/>
              <a:t> Master </a:t>
            </a:r>
            <a:r>
              <a:rPr lang="nb-NO" dirty="0" err="1"/>
              <a:t>title</a:t>
            </a:r>
            <a:r>
              <a:rPr lang="nb-NO" dirty="0"/>
              <a:t> style</a:t>
            </a:r>
          </a:p>
        </p:txBody>
      </p:sp>
      <p:sp>
        <p:nvSpPr>
          <p:cNvPr id="9" name="Undertittel 2">
            <a:extLst>
              <a:ext uri="{FF2B5EF4-FFF2-40B4-BE49-F238E27FC236}">
                <a16:creationId xmlns:a16="http://schemas.microsoft.com/office/drawing/2014/main" id="{E64DE226-7BAD-4904-90F6-91BFDC3CC142}"/>
              </a:ext>
            </a:extLst>
          </p:cNvPr>
          <p:cNvSpPr>
            <a:spLocks noGrp="1"/>
          </p:cNvSpPr>
          <p:nvPr>
            <p:ph type="subTitle" idx="1" hasCustomPrompt="1"/>
          </p:nvPr>
        </p:nvSpPr>
        <p:spPr>
          <a:xfrm>
            <a:off x="422664" y="3100052"/>
            <a:ext cx="11476098" cy="288032"/>
          </a:xfrm>
        </p:spPr>
        <p:txBody>
          <a:bodyPr>
            <a:noAutofit/>
          </a:bodyPr>
          <a:lstStyle>
            <a:lvl1pPr marL="0" indent="0" algn="l">
              <a:buNone/>
              <a:defRPr sz="1800" b="0">
                <a:solidFill>
                  <a:srgbClr val="00BBE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Surname</a:t>
            </a:r>
            <a:endParaRPr lang="nb-NO" dirty="0"/>
          </a:p>
        </p:txBody>
      </p:sp>
      <p:sp>
        <p:nvSpPr>
          <p:cNvPr id="10" name="Plassholder for tekst 9">
            <a:extLst>
              <a:ext uri="{FF2B5EF4-FFF2-40B4-BE49-F238E27FC236}">
                <a16:creationId xmlns:a16="http://schemas.microsoft.com/office/drawing/2014/main" id="{4B81E280-AA83-423E-8071-A1E68A958A26}"/>
              </a:ext>
            </a:extLst>
          </p:cNvPr>
          <p:cNvSpPr>
            <a:spLocks noGrp="1"/>
          </p:cNvSpPr>
          <p:nvPr>
            <p:ph type="body" sz="quarter" idx="10" hasCustomPrompt="1"/>
          </p:nvPr>
        </p:nvSpPr>
        <p:spPr>
          <a:xfrm>
            <a:off x="421826" y="3361199"/>
            <a:ext cx="11476038" cy="396876"/>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nb-NO" dirty="0" err="1"/>
              <a:t>Insert</a:t>
            </a:r>
            <a:r>
              <a:rPr lang="nb-NO" dirty="0"/>
              <a:t> Job </a:t>
            </a:r>
            <a:r>
              <a:rPr lang="nb-NO" dirty="0" err="1"/>
              <a:t>Title</a:t>
            </a:r>
            <a:endParaRPr lang="nb-NO" dirty="0"/>
          </a:p>
        </p:txBody>
      </p:sp>
      <p:sp>
        <p:nvSpPr>
          <p:cNvPr id="8" name="Plassholder for tekst 11">
            <a:extLst>
              <a:ext uri="{FF2B5EF4-FFF2-40B4-BE49-F238E27FC236}">
                <a16:creationId xmlns:a16="http://schemas.microsoft.com/office/drawing/2014/main" id="{775CD331-8FA4-4EA1-A40A-FC22F2E01341}"/>
              </a:ext>
            </a:extLst>
          </p:cNvPr>
          <p:cNvSpPr>
            <a:spLocks noGrp="1"/>
          </p:cNvSpPr>
          <p:nvPr>
            <p:ph type="body" sz="quarter" idx="11" hasCustomPrompt="1"/>
          </p:nvPr>
        </p:nvSpPr>
        <p:spPr>
          <a:xfrm>
            <a:off x="3215680" y="6309320"/>
            <a:ext cx="8682185" cy="359444"/>
          </a:xfrm>
        </p:spPr>
        <p:txBody>
          <a:bodyPr>
            <a:noAutofit/>
          </a:bodyPr>
          <a:lstStyle>
            <a:lvl1pPr marL="0" indent="0" algn="r">
              <a:buNone/>
              <a:defRPr sz="1400">
                <a:solidFill>
                  <a:srgbClr val="6C6C6C"/>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nb-NO" dirty="0"/>
              <a:t>Location – </a:t>
            </a:r>
            <a:r>
              <a:rPr lang="nb-NO" dirty="0" err="1"/>
              <a:t>Date:xx.xx.xx</a:t>
            </a:r>
            <a:endParaRPr lang="nb-NO" dirty="0"/>
          </a:p>
        </p:txBody>
      </p:sp>
    </p:spTree>
    <p:extLst>
      <p:ext uri="{BB962C8B-B14F-4D97-AF65-F5344CB8AC3E}">
        <p14:creationId xmlns:p14="http://schemas.microsoft.com/office/powerpoint/2010/main" val="2797349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Front page DIGITAL">
    <p:bg>
      <p:bgPr>
        <a:solidFill>
          <a:srgbClr val="182025"/>
        </a:solidFill>
        <a:effectLst/>
      </p:bgPr>
    </p:bg>
    <p:spTree>
      <p:nvGrpSpPr>
        <p:cNvPr id="1" name=""/>
        <p:cNvGrpSpPr/>
        <p:nvPr/>
      </p:nvGrpSpPr>
      <p:grpSpPr>
        <a:xfrm>
          <a:off x="0" y="0"/>
          <a:ext cx="0" cy="0"/>
          <a:chOff x="0" y="0"/>
          <a:chExt cx="0" cy="0"/>
        </a:xfrm>
      </p:grpSpPr>
      <p:pic>
        <p:nvPicPr>
          <p:cNvPr id="3" name="Bilde 2" descr="Et bilde som inneholder skjermbilde, tekst&#10;&#10;Automatisk generert beskrivelse">
            <a:extLst>
              <a:ext uri="{FF2B5EF4-FFF2-40B4-BE49-F238E27FC236}">
                <a16:creationId xmlns:a16="http://schemas.microsoft.com/office/drawing/2014/main" id="{5A8AD90E-ACF4-4D9C-A64B-E11289C3EB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tel 1"/>
          <p:cNvSpPr>
            <a:spLocks noGrp="1"/>
          </p:cNvSpPr>
          <p:nvPr>
            <p:ph type="ctrTitle" hasCustomPrompt="1"/>
          </p:nvPr>
        </p:nvSpPr>
        <p:spPr>
          <a:xfrm>
            <a:off x="422664" y="1844824"/>
            <a:ext cx="11476098" cy="533921"/>
          </a:xfrm>
        </p:spPr>
        <p:txBody>
          <a:bodyPr>
            <a:noAutofit/>
          </a:bodyPr>
          <a:lstStyle>
            <a:lvl1pPr algn="l">
              <a:defRPr sz="4800">
                <a:solidFill>
                  <a:srgbClr val="182025"/>
                </a:solidFill>
              </a:defRPr>
            </a:lvl1pPr>
          </a:lstStyle>
          <a:p>
            <a:r>
              <a:rPr lang="nb-NO" dirty="0" err="1"/>
              <a:t>Click</a:t>
            </a:r>
            <a:r>
              <a:rPr lang="nb-NO" dirty="0"/>
              <a:t> to </a:t>
            </a:r>
            <a:r>
              <a:rPr lang="nb-NO" dirty="0" err="1"/>
              <a:t>edit</a:t>
            </a:r>
            <a:r>
              <a:rPr lang="nb-NO" dirty="0"/>
              <a:t> Master </a:t>
            </a:r>
            <a:r>
              <a:rPr lang="nb-NO" dirty="0" err="1"/>
              <a:t>title</a:t>
            </a:r>
            <a:r>
              <a:rPr lang="nb-NO" dirty="0"/>
              <a:t> style</a:t>
            </a:r>
          </a:p>
        </p:txBody>
      </p:sp>
      <p:sp>
        <p:nvSpPr>
          <p:cNvPr id="5" name="Undertittel 2"/>
          <p:cNvSpPr>
            <a:spLocks noGrp="1"/>
          </p:cNvSpPr>
          <p:nvPr>
            <p:ph type="subTitle" idx="1"/>
          </p:nvPr>
        </p:nvSpPr>
        <p:spPr>
          <a:xfrm>
            <a:off x="422664" y="2636912"/>
            <a:ext cx="11476098" cy="528464"/>
          </a:xfrm>
        </p:spPr>
        <p:txBody>
          <a:bodyPr>
            <a:noAutofit/>
          </a:bodyPr>
          <a:lstStyle>
            <a:lvl1pPr marL="0" indent="0" algn="l">
              <a:buNone/>
              <a:defRPr sz="2800" b="0">
                <a:solidFill>
                  <a:srgbClr val="00BBE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b-NO" dirty="0"/>
          </a:p>
        </p:txBody>
      </p:sp>
      <p:sp>
        <p:nvSpPr>
          <p:cNvPr id="6" name="Plassholder for tekst 11">
            <a:extLst>
              <a:ext uri="{FF2B5EF4-FFF2-40B4-BE49-F238E27FC236}">
                <a16:creationId xmlns:a16="http://schemas.microsoft.com/office/drawing/2014/main" id="{AA9CC451-771D-404A-BBD0-BCDCD51A51D0}"/>
              </a:ext>
            </a:extLst>
          </p:cNvPr>
          <p:cNvSpPr>
            <a:spLocks noGrp="1"/>
          </p:cNvSpPr>
          <p:nvPr>
            <p:ph type="body" sz="quarter" idx="11" hasCustomPrompt="1"/>
          </p:nvPr>
        </p:nvSpPr>
        <p:spPr>
          <a:xfrm>
            <a:off x="3215680" y="6309320"/>
            <a:ext cx="8682185" cy="359444"/>
          </a:xfrm>
        </p:spPr>
        <p:txBody>
          <a:bodyPr>
            <a:noAutofit/>
          </a:bodyPr>
          <a:lstStyle>
            <a:lvl1pPr marL="0" indent="0" algn="r">
              <a:buNone/>
              <a:defRPr sz="1400">
                <a:solidFill>
                  <a:srgbClr val="6C6C6C"/>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nb-NO" dirty="0"/>
              <a:t>Location – </a:t>
            </a:r>
            <a:r>
              <a:rPr lang="nb-NO" dirty="0" err="1"/>
              <a:t>Date:xx.xx.xx</a:t>
            </a:r>
            <a:endParaRPr lang="nb-NO" dirty="0"/>
          </a:p>
        </p:txBody>
      </p:sp>
    </p:spTree>
    <p:extLst>
      <p:ext uri="{BB962C8B-B14F-4D97-AF65-F5344CB8AC3E}">
        <p14:creationId xmlns:p14="http://schemas.microsoft.com/office/powerpoint/2010/main" val="389749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Front page DIGITAL">
    <p:bg>
      <p:bgPr>
        <a:solidFill>
          <a:srgbClr val="182025"/>
        </a:solidFill>
        <a:effectLst/>
      </p:bgPr>
    </p:bg>
    <p:spTree>
      <p:nvGrpSpPr>
        <p:cNvPr id="1" name=""/>
        <p:cNvGrpSpPr/>
        <p:nvPr/>
      </p:nvGrpSpPr>
      <p:grpSpPr>
        <a:xfrm>
          <a:off x="0" y="0"/>
          <a:ext cx="0" cy="0"/>
          <a:chOff x="0" y="0"/>
          <a:chExt cx="0" cy="0"/>
        </a:xfrm>
      </p:grpSpPr>
      <p:pic>
        <p:nvPicPr>
          <p:cNvPr id="3" name="Bilde 2" descr="Et bilde som inneholder skjermbilde, tekst&#10;&#10;Automatisk generert beskrivelse">
            <a:extLst>
              <a:ext uri="{FF2B5EF4-FFF2-40B4-BE49-F238E27FC236}">
                <a16:creationId xmlns:a16="http://schemas.microsoft.com/office/drawing/2014/main" id="{5A8AD90E-ACF4-4D9C-A64B-E11289C3EB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tel 1"/>
          <p:cNvSpPr>
            <a:spLocks noGrp="1"/>
          </p:cNvSpPr>
          <p:nvPr>
            <p:ph type="ctrTitle" hasCustomPrompt="1"/>
          </p:nvPr>
        </p:nvSpPr>
        <p:spPr>
          <a:xfrm>
            <a:off x="422664" y="1844824"/>
            <a:ext cx="11476098" cy="533921"/>
          </a:xfrm>
        </p:spPr>
        <p:txBody>
          <a:bodyPr>
            <a:noAutofit/>
          </a:bodyPr>
          <a:lstStyle>
            <a:lvl1pPr algn="l">
              <a:defRPr sz="4800">
                <a:solidFill>
                  <a:srgbClr val="182025"/>
                </a:solidFill>
              </a:defRPr>
            </a:lvl1pPr>
          </a:lstStyle>
          <a:p>
            <a:r>
              <a:rPr lang="nb-NO" dirty="0" err="1"/>
              <a:t>Click</a:t>
            </a:r>
            <a:r>
              <a:rPr lang="nb-NO" dirty="0"/>
              <a:t> to </a:t>
            </a:r>
            <a:r>
              <a:rPr lang="nb-NO" dirty="0" err="1"/>
              <a:t>edit</a:t>
            </a:r>
            <a:r>
              <a:rPr lang="nb-NO" dirty="0"/>
              <a:t> Master </a:t>
            </a:r>
            <a:r>
              <a:rPr lang="nb-NO" dirty="0" err="1"/>
              <a:t>title</a:t>
            </a:r>
            <a:r>
              <a:rPr lang="nb-NO" dirty="0"/>
              <a:t> style</a:t>
            </a:r>
          </a:p>
        </p:txBody>
      </p:sp>
      <p:sp>
        <p:nvSpPr>
          <p:cNvPr id="8" name="Undertittel 2">
            <a:extLst>
              <a:ext uri="{FF2B5EF4-FFF2-40B4-BE49-F238E27FC236}">
                <a16:creationId xmlns:a16="http://schemas.microsoft.com/office/drawing/2014/main" id="{E48D0B91-A664-4961-8D74-9145F2223EB2}"/>
              </a:ext>
            </a:extLst>
          </p:cNvPr>
          <p:cNvSpPr>
            <a:spLocks noGrp="1"/>
          </p:cNvSpPr>
          <p:nvPr>
            <p:ph type="subTitle" idx="1" hasCustomPrompt="1"/>
          </p:nvPr>
        </p:nvSpPr>
        <p:spPr>
          <a:xfrm>
            <a:off x="422664" y="3100052"/>
            <a:ext cx="11476098" cy="288032"/>
          </a:xfrm>
        </p:spPr>
        <p:txBody>
          <a:bodyPr>
            <a:noAutofit/>
          </a:bodyPr>
          <a:lstStyle>
            <a:lvl1pPr marL="0" indent="0" algn="l">
              <a:buNone/>
              <a:defRPr sz="1800" b="0">
                <a:solidFill>
                  <a:srgbClr val="00BBE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Surname</a:t>
            </a:r>
            <a:endParaRPr lang="nb-NO" dirty="0"/>
          </a:p>
        </p:txBody>
      </p:sp>
      <p:sp>
        <p:nvSpPr>
          <p:cNvPr id="9" name="Plassholder for tekst 9">
            <a:extLst>
              <a:ext uri="{FF2B5EF4-FFF2-40B4-BE49-F238E27FC236}">
                <a16:creationId xmlns:a16="http://schemas.microsoft.com/office/drawing/2014/main" id="{2DD561D8-4088-406F-BF91-BB2BE1255F2A}"/>
              </a:ext>
            </a:extLst>
          </p:cNvPr>
          <p:cNvSpPr>
            <a:spLocks noGrp="1"/>
          </p:cNvSpPr>
          <p:nvPr>
            <p:ph type="body" sz="quarter" idx="10" hasCustomPrompt="1"/>
          </p:nvPr>
        </p:nvSpPr>
        <p:spPr>
          <a:xfrm>
            <a:off x="421826" y="3361199"/>
            <a:ext cx="11476038" cy="396876"/>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nb-NO" dirty="0"/>
              <a:t>Job </a:t>
            </a:r>
            <a:r>
              <a:rPr lang="nb-NO" dirty="0" err="1"/>
              <a:t>Title</a:t>
            </a:r>
            <a:endParaRPr lang="nb-NO" dirty="0"/>
          </a:p>
        </p:txBody>
      </p:sp>
      <p:sp>
        <p:nvSpPr>
          <p:cNvPr id="7" name="Plassholder for tekst 11">
            <a:extLst>
              <a:ext uri="{FF2B5EF4-FFF2-40B4-BE49-F238E27FC236}">
                <a16:creationId xmlns:a16="http://schemas.microsoft.com/office/drawing/2014/main" id="{83C21DF3-9FEA-410E-A145-274DC32E9E02}"/>
              </a:ext>
            </a:extLst>
          </p:cNvPr>
          <p:cNvSpPr>
            <a:spLocks noGrp="1"/>
          </p:cNvSpPr>
          <p:nvPr>
            <p:ph type="body" sz="quarter" idx="11" hasCustomPrompt="1"/>
          </p:nvPr>
        </p:nvSpPr>
        <p:spPr>
          <a:xfrm>
            <a:off x="3215680" y="6309320"/>
            <a:ext cx="8682185" cy="359444"/>
          </a:xfrm>
        </p:spPr>
        <p:txBody>
          <a:bodyPr>
            <a:noAutofit/>
          </a:bodyPr>
          <a:lstStyle>
            <a:lvl1pPr marL="0" indent="0" algn="r">
              <a:buNone/>
              <a:defRPr sz="1400">
                <a:solidFill>
                  <a:srgbClr val="6C6C6C"/>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nb-NO" dirty="0"/>
              <a:t>Location – </a:t>
            </a:r>
            <a:r>
              <a:rPr lang="nb-NO" dirty="0" err="1"/>
              <a:t>Date:xx.xx.xx</a:t>
            </a:r>
            <a:endParaRPr lang="nb-NO" dirty="0"/>
          </a:p>
        </p:txBody>
      </p:sp>
    </p:spTree>
    <p:extLst>
      <p:ext uri="{BB962C8B-B14F-4D97-AF65-F5344CB8AC3E}">
        <p14:creationId xmlns:p14="http://schemas.microsoft.com/office/powerpoint/2010/main" val="1542141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List with 1 Picture">
    <p:spTree>
      <p:nvGrpSpPr>
        <p:cNvPr id="1" name=""/>
        <p:cNvGrpSpPr/>
        <p:nvPr/>
      </p:nvGrpSpPr>
      <p:grpSpPr>
        <a:xfrm>
          <a:off x="0" y="0"/>
          <a:ext cx="0" cy="0"/>
          <a:chOff x="0" y="0"/>
          <a:chExt cx="0" cy="0"/>
        </a:xfrm>
      </p:grpSpPr>
      <p:sp>
        <p:nvSpPr>
          <p:cNvPr id="11" name="Plassholder for tekst 2"/>
          <p:cNvSpPr>
            <a:spLocks noGrp="1"/>
          </p:cNvSpPr>
          <p:nvPr>
            <p:ph idx="13"/>
          </p:nvPr>
        </p:nvSpPr>
        <p:spPr>
          <a:xfrm>
            <a:off x="4727849" y="1810208"/>
            <a:ext cx="7090794" cy="4026126"/>
          </a:xfrm>
          <a:prstGeom prst="rect">
            <a:avLst/>
          </a:prstGeom>
        </p:spPr>
        <p:txBody>
          <a:bodyPr vert="horz" lIns="91440" tIns="45720" rIns="91440" bIns="45720" rtlCol="0">
            <a:normAutofit/>
          </a:bodyPr>
          <a:lstStyle>
            <a:lvl1pPr marL="342900" indent="-342900">
              <a:buClr>
                <a:srgbClr val="03B4E0"/>
              </a:buClr>
              <a:buFont typeface="Wingdings" panose="05000000000000000000" pitchFamily="2" charset="2"/>
              <a:buChar char="§"/>
              <a:defRPr sz="2800">
                <a:solidFill>
                  <a:srgbClr val="182025"/>
                </a:solidFill>
              </a:defRPr>
            </a:lvl1pPr>
          </a:lstStyle>
          <a:p>
            <a:pPr lvl="0"/>
            <a:r>
              <a:rPr lang="en-US"/>
              <a:t>Click to edit Master text styles</a:t>
            </a:r>
          </a:p>
        </p:txBody>
      </p:sp>
      <p:sp>
        <p:nvSpPr>
          <p:cNvPr id="14" name="Plassholder for tittel 1"/>
          <p:cNvSpPr>
            <a:spLocks noGrp="1"/>
          </p:cNvSpPr>
          <p:nvPr>
            <p:ph type="title"/>
          </p:nvPr>
        </p:nvSpPr>
        <p:spPr>
          <a:xfrm>
            <a:off x="4727849" y="404664"/>
            <a:ext cx="7090794" cy="1127284"/>
          </a:xfrm>
          <a:prstGeom prst="rect">
            <a:avLst/>
          </a:prstGeom>
        </p:spPr>
        <p:txBody>
          <a:bodyPr vert="horz" lIns="91440" tIns="45720" rIns="91440" bIns="45720" rtlCol="0" anchor="ctr">
            <a:normAutofit/>
          </a:bodyPr>
          <a:lstStyle>
            <a:lvl1pPr>
              <a:defRPr sz="4000">
                <a:solidFill>
                  <a:srgbClr val="182025"/>
                </a:solidFill>
              </a:defRPr>
            </a:lvl1pPr>
          </a:lstStyle>
          <a:p>
            <a:r>
              <a:rPr lang="en-US"/>
              <a:t>Click to edit Master title style</a:t>
            </a:r>
            <a:endParaRPr lang="nb-NO" dirty="0"/>
          </a:p>
        </p:txBody>
      </p:sp>
      <p:sp>
        <p:nvSpPr>
          <p:cNvPr id="12" name="Plassholder for bilde 4"/>
          <p:cNvSpPr>
            <a:spLocks noGrp="1"/>
          </p:cNvSpPr>
          <p:nvPr>
            <p:ph type="pic" sz="quarter" idx="10"/>
          </p:nvPr>
        </p:nvSpPr>
        <p:spPr>
          <a:xfrm>
            <a:off x="1" y="0"/>
            <a:ext cx="4367808" cy="6165304"/>
          </a:xfrm>
        </p:spPr>
        <p:txBody>
          <a:bodyPr>
            <a:normAutofit/>
          </a:bodyPr>
          <a:lstStyle>
            <a:lvl1pPr>
              <a:defRPr sz="2800">
                <a:solidFill>
                  <a:srgbClr val="182025"/>
                </a:solidFill>
              </a:defRPr>
            </a:lvl1pPr>
          </a:lstStyle>
          <a:p>
            <a:r>
              <a:rPr lang="en-US" noProof="0"/>
              <a:t>Click icon to add picture</a:t>
            </a:r>
            <a:endParaRPr lang="en-GB" noProof="0" dirty="0"/>
          </a:p>
        </p:txBody>
      </p:sp>
      <p:sp>
        <p:nvSpPr>
          <p:cNvPr id="6" name="Plassholder for tittel 1">
            <a:extLst>
              <a:ext uri="{FF2B5EF4-FFF2-40B4-BE49-F238E27FC236}">
                <a16:creationId xmlns:a16="http://schemas.microsoft.com/office/drawing/2014/main" id="{84A40C2B-5320-47C0-A3B2-B045AC3812FD}"/>
              </a:ext>
            </a:extLst>
          </p:cNvPr>
          <p:cNvSpPr txBox="1">
            <a:spLocks/>
          </p:cNvSpPr>
          <p:nvPr userDrawn="1"/>
        </p:nvSpPr>
        <p:spPr>
          <a:xfrm>
            <a:off x="360040" y="5949280"/>
            <a:ext cx="6922097" cy="112728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4D4D4D"/>
                </a:solidFill>
                <a:latin typeface="+mj-lt"/>
                <a:ea typeface="+mj-ea"/>
                <a:cs typeface="+mj-cs"/>
              </a:defRPr>
            </a:lvl1pPr>
          </a:lstStyle>
          <a:p>
            <a:endParaRPr lang="en-GB" sz="1800" b="0" noProof="0" dirty="0">
              <a:solidFill>
                <a:srgbClr val="FFFFFF"/>
              </a:solidFill>
            </a:endParaRPr>
          </a:p>
        </p:txBody>
      </p:sp>
      <p:sp>
        <p:nvSpPr>
          <p:cNvPr id="7" name="Plassholder for tittel 1">
            <a:extLst>
              <a:ext uri="{FF2B5EF4-FFF2-40B4-BE49-F238E27FC236}">
                <a16:creationId xmlns:a16="http://schemas.microsoft.com/office/drawing/2014/main" id="{34C2993F-DACF-4289-BA95-D8C2C05080DD}"/>
              </a:ext>
            </a:extLst>
          </p:cNvPr>
          <p:cNvSpPr txBox="1">
            <a:spLocks/>
          </p:cNvSpPr>
          <p:nvPr userDrawn="1"/>
        </p:nvSpPr>
        <p:spPr>
          <a:xfrm>
            <a:off x="407368" y="5949280"/>
            <a:ext cx="6922097" cy="1127284"/>
          </a:xfrm>
          <a:prstGeom prst="rect">
            <a:avLst/>
          </a:prstGeom>
        </p:spPr>
        <p:txBody>
          <a:bodyPr vert="horz" lIns="91440" tIns="45720" rIns="91440" bIns="45720" rtlCol="0" anchor="ctr">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800" b="0" noProof="0" dirty="0">
                <a:solidFill>
                  <a:srgbClr val="FFFFFF"/>
                </a:solidFill>
              </a:rPr>
              <a:t>Pioneering a better future</a:t>
            </a:r>
          </a:p>
        </p:txBody>
      </p:sp>
    </p:spTree>
    <p:extLst>
      <p:ext uri="{BB962C8B-B14F-4D97-AF65-F5344CB8AC3E}">
        <p14:creationId xmlns:p14="http://schemas.microsoft.com/office/powerpoint/2010/main" val="14491794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288032" y="288000"/>
            <a:ext cx="11615936" cy="1143000"/>
          </a:xfrm>
          <a:prstGeom prst="rect">
            <a:avLst/>
          </a:prstGeom>
        </p:spPr>
        <p:txBody>
          <a:bodyPr vert="horz" lIns="91440" tIns="45720" rIns="91440" bIns="45720" rtlCol="0" anchor="ctr">
            <a:normAutofit/>
          </a:bodyPr>
          <a:lstStyle/>
          <a:p>
            <a:r>
              <a:rPr lang="nb-NO" dirty="0"/>
              <a:t>Klikk for å redigere tittelstil</a:t>
            </a:r>
          </a:p>
        </p:txBody>
      </p:sp>
      <p:sp>
        <p:nvSpPr>
          <p:cNvPr id="3" name="Plassholder for tekst 2"/>
          <p:cNvSpPr>
            <a:spLocks noGrp="1"/>
          </p:cNvSpPr>
          <p:nvPr>
            <p:ph type="body" idx="1"/>
          </p:nvPr>
        </p:nvSpPr>
        <p:spPr>
          <a:xfrm>
            <a:off x="288032" y="1711694"/>
            <a:ext cx="11615936" cy="4026126"/>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noProof="0" dirty="0"/>
          </a:p>
        </p:txBody>
      </p:sp>
      <p:sp>
        <p:nvSpPr>
          <p:cNvPr id="4" name="Plassholder for dato 3"/>
          <p:cNvSpPr>
            <a:spLocks noGrp="1"/>
          </p:cNvSpPr>
          <p:nvPr>
            <p:ph type="dt" sz="half" idx="2"/>
          </p:nvPr>
        </p:nvSpPr>
        <p:spPr>
          <a:xfrm>
            <a:off x="623393" y="6475350"/>
            <a:ext cx="205697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DDE419-BA2A-4F6D-871E-EFAADB9A3785}" type="datetimeFigureOut">
              <a:rPr lang="nb-NO" smtClean="0"/>
              <a:t>12.01.2024</a:t>
            </a:fld>
            <a:endParaRPr lang="nb-NO" dirty="0"/>
          </a:p>
        </p:txBody>
      </p:sp>
      <p:sp>
        <p:nvSpPr>
          <p:cNvPr id="6" name="Plassholder for lysbildenummer 5"/>
          <p:cNvSpPr>
            <a:spLocks noGrp="1"/>
          </p:cNvSpPr>
          <p:nvPr>
            <p:ph type="sldNum" sz="quarter" idx="4"/>
          </p:nvPr>
        </p:nvSpPr>
        <p:spPr>
          <a:xfrm>
            <a:off x="20012" y="6470348"/>
            <a:ext cx="58958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134F4-6D30-4BE0-8966-8547A4A8C704}" type="slidenum">
              <a:rPr lang="nb-NO" smtClean="0"/>
              <a:t>‹#›</a:t>
            </a:fld>
            <a:endParaRPr lang="nb-NO"/>
          </a:p>
        </p:txBody>
      </p:sp>
      <p:sp>
        <p:nvSpPr>
          <p:cNvPr id="10" name="Rektangel 9"/>
          <p:cNvSpPr/>
          <p:nvPr userDrawn="1"/>
        </p:nvSpPr>
        <p:spPr>
          <a:xfrm>
            <a:off x="0" y="6165304"/>
            <a:ext cx="12192000" cy="692696"/>
          </a:xfrm>
          <a:prstGeom prst="rect">
            <a:avLst/>
          </a:prstGeom>
          <a:solidFill>
            <a:srgbClr val="1820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pic>
        <p:nvPicPr>
          <p:cNvPr id="12" name="Bilde 11" descr="Akvagroup 1 line white.ai"/>
          <p:cNvPicPr>
            <a:picLocks noChangeAspect="1"/>
          </p:cNvPicPr>
          <p:nvPr userDrawn="1"/>
        </p:nvPicPr>
        <p:blipFill rotWithShape="1">
          <a:blip r:embed="rId48" cstate="print">
            <a:extLst>
              <a:ext uri="{28A0092B-C50C-407E-A947-70E740481C1C}">
                <a14:useLocalDpi xmlns:a14="http://schemas.microsoft.com/office/drawing/2010/main" val="0"/>
              </a:ext>
            </a:extLst>
          </a:blip>
          <a:srcRect l="22987" t="69577" r="25029" b="16271"/>
          <a:stretch/>
        </p:blipFill>
        <p:spPr>
          <a:xfrm>
            <a:off x="10200456" y="6342643"/>
            <a:ext cx="1698306" cy="326717"/>
          </a:xfrm>
          <a:prstGeom prst="rect">
            <a:avLst/>
          </a:prstGeom>
        </p:spPr>
      </p:pic>
    </p:spTree>
    <p:extLst>
      <p:ext uri="{BB962C8B-B14F-4D97-AF65-F5344CB8AC3E}">
        <p14:creationId xmlns:p14="http://schemas.microsoft.com/office/powerpoint/2010/main" val="1498049724"/>
      </p:ext>
    </p:extLst>
  </p:cSld>
  <p:clrMap bg1="lt1" tx1="dk1" bg2="lt2" tx2="dk2" accent1="accent1" accent2="accent2" accent3="accent3" accent4="accent4" accent5="accent5" accent6="accent6" hlink="hlink" folHlink="folHlink"/>
  <p:sldLayoutIdLst>
    <p:sldLayoutId id="2147483689" r:id="rId1"/>
    <p:sldLayoutId id="2147483710" r:id="rId2"/>
    <p:sldLayoutId id="2147483686" r:id="rId3"/>
    <p:sldLayoutId id="2147483711" r:id="rId4"/>
    <p:sldLayoutId id="2147483687" r:id="rId5"/>
    <p:sldLayoutId id="2147483712" r:id="rId6"/>
    <p:sldLayoutId id="2147483688" r:id="rId7"/>
    <p:sldLayoutId id="2147483713" r:id="rId8"/>
    <p:sldLayoutId id="2147483656" r:id="rId9"/>
    <p:sldLayoutId id="2147483669" r:id="rId10"/>
    <p:sldLayoutId id="2147483721" r:id="rId11"/>
    <p:sldLayoutId id="2147483722" r:id="rId12"/>
    <p:sldLayoutId id="2147483664" r:id="rId13"/>
    <p:sldLayoutId id="2147483654" r:id="rId14"/>
    <p:sldLayoutId id="2147483707" r:id="rId15"/>
    <p:sldLayoutId id="2147483706" r:id="rId16"/>
    <p:sldLayoutId id="2147483708" r:id="rId17"/>
    <p:sldLayoutId id="2147483709" r:id="rId18"/>
    <p:sldLayoutId id="2147483715" r:id="rId19"/>
    <p:sldLayoutId id="2147483716" r:id="rId20"/>
    <p:sldLayoutId id="2147483717" r:id="rId21"/>
    <p:sldLayoutId id="2147483714" r:id="rId22"/>
    <p:sldLayoutId id="2147483718" r:id="rId23"/>
    <p:sldLayoutId id="2147483652" r:id="rId24"/>
    <p:sldLayoutId id="2147483661" r:id="rId25"/>
    <p:sldLayoutId id="2147483662" r:id="rId26"/>
    <p:sldLayoutId id="2147483701" r:id="rId27"/>
    <p:sldLayoutId id="2147483702" r:id="rId28"/>
    <p:sldLayoutId id="2147483703" r:id="rId29"/>
    <p:sldLayoutId id="2147483704" r:id="rId30"/>
    <p:sldLayoutId id="2147483705" r:id="rId31"/>
    <p:sldLayoutId id="2147483720" r:id="rId32"/>
    <p:sldLayoutId id="2147483690" r:id="rId33"/>
    <p:sldLayoutId id="2147483692" r:id="rId34"/>
    <p:sldLayoutId id="2147483693" r:id="rId35"/>
    <p:sldLayoutId id="2147483695" r:id="rId36"/>
    <p:sldLayoutId id="2147483691" r:id="rId37"/>
    <p:sldLayoutId id="2147483694" r:id="rId38"/>
    <p:sldLayoutId id="2147483665" r:id="rId39"/>
    <p:sldLayoutId id="2147483660" r:id="rId40"/>
    <p:sldLayoutId id="2147483663" r:id="rId41"/>
    <p:sldLayoutId id="2147483655" r:id="rId42"/>
    <p:sldLayoutId id="2147483684" r:id="rId43"/>
    <p:sldLayoutId id="2147483673" r:id="rId44"/>
    <p:sldLayoutId id="2147483723" r:id="rId45"/>
    <p:sldLayoutId id="2147483725" r:id="rId46"/>
  </p:sldLayoutIdLst>
  <p:txStyles>
    <p:titleStyle>
      <a:lvl1pPr algn="l" defTabSz="914400" rtl="0" eaLnBrk="1" latinLnBrk="0" hangingPunct="1">
        <a:spcBef>
          <a:spcPct val="0"/>
        </a:spcBef>
        <a:buNone/>
        <a:defRPr sz="4400" b="1" kern="1200">
          <a:solidFill>
            <a:srgbClr val="182025"/>
          </a:solidFill>
          <a:latin typeface="+mj-lt"/>
          <a:ea typeface="+mj-ea"/>
          <a:cs typeface="+mj-cs"/>
        </a:defRPr>
      </a:lvl1pPr>
    </p:titleStyle>
    <p:bodyStyle>
      <a:lvl1pPr marL="342900" indent="-342900" algn="l" defTabSz="914400" rtl="0" eaLnBrk="1" latinLnBrk="0" hangingPunct="1">
        <a:spcBef>
          <a:spcPct val="20000"/>
        </a:spcBef>
        <a:buClr>
          <a:srgbClr val="03B4E0"/>
        </a:buClr>
        <a:buFont typeface="Wingdings" panose="05000000000000000000" pitchFamily="2" charset="2"/>
        <a:buChar char="§"/>
        <a:defRPr sz="3200" kern="1200">
          <a:solidFill>
            <a:srgbClr val="182025"/>
          </a:solidFill>
          <a:latin typeface="+mn-lt"/>
          <a:ea typeface="+mn-ea"/>
          <a:cs typeface="+mn-cs"/>
        </a:defRPr>
      </a:lvl1pPr>
      <a:lvl2pPr marL="742950" indent="-285750" algn="l" defTabSz="914400" rtl="0" eaLnBrk="1" latinLnBrk="0" hangingPunct="1">
        <a:spcBef>
          <a:spcPct val="20000"/>
        </a:spcBef>
        <a:buClrTx/>
        <a:buFont typeface="Arial" pitchFamily="34" charset="0"/>
        <a:buChar char="–"/>
        <a:defRPr sz="2800" kern="1200">
          <a:solidFill>
            <a:srgbClr val="182025"/>
          </a:solidFill>
          <a:latin typeface="+mn-lt"/>
          <a:ea typeface="+mn-ea"/>
          <a:cs typeface="+mn-cs"/>
        </a:defRPr>
      </a:lvl2pPr>
      <a:lvl3pPr marL="1143000" indent="-228600" algn="l" defTabSz="914400" rtl="0" eaLnBrk="1" latinLnBrk="0" hangingPunct="1">
        <a:spcBef>
          <a:spcPct val="20000"/>
        </a:spcBef>
        <a:buClr>
          <a:srgbClr val="03B4E0"/>
        </a:buClr>
        <a:buFont typeface="Wingdings" panose="05000000000000000000" pitchFamily="2" charset="2"/>
        <a:buChar char="§"/>
        <a:defRPr sz="2400" kern="1200">
          <a:solidFill>
            <a:srgbClr val="182025"/>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2000" kern="1200">
          <a:solidFill>
            <a:srgbClr val="182025"/>
          </a:solidFill>
          <a:latin typeface="+mn-lt"/>
          <a:ea typeface="+mn-ea"/>
          <a:cs typeface="+mn-cs"/>
        </a:defRPr>
      </a:lvl4pPr>
      <a:lvl5pPr marL="2057400" indent="-228600" algn="l" defTabSz="914400" rtl="0" eaLnBrk="1" latinLnBrk="0" hangingPunct="1">
        <a:spcBef>
          <a:spcPct val="20000"/>
        </a:spcBef>
        <a:buClr>
          <a:srgbClr val="03B4E0"/>
        </a:buClr>
        <a:buFont typeface="Arial" pitchFamily="34" charset="0"/>
        <a:buChar char="»"/>
        <a:defRPr sz="2000" kern="1200">
          <a:solidFill>
            <a:srgbClr val="18202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www.openfoam.com/documentation/guides/latest/doc/guide-applications-solvers-variable-transform-p-rgh.html" TargetMode="External"/><Relationship Id="rId2" Type="http://schemas.openxmlformats.org/officeDocument/2006/relationships/image" Target="../media/image39.tmp"/><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hyperlink" Target="https://api.openfoam.com/2306/classFoam_1_1fixedValueFvPatchField.html" TargetMode="Externa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hyperlink" Target="https://doc.openfoam.com/2306/tools/processing/boundary-conditions/rtm/derived/general/fixedGradient/" TargetMode="External"/><Relationship Id="rId2" Type="http://schemas.openxmlformats.org/officeDocument/2006/relationships/hyperlink" Target="https://doc.openfoam.com/2306/tools/processing/boundary-conditions/rtm/derived/general/fixedValue/" TargetMode="Externa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hyperlink" Target="https://doc.openfoam.com/2306/tools/processing/boundary-conditions/rtm/derived/general/fixedGradient/" TargetMode="External"/><Relationship Id="rId2" Type="http://schemas.openxmlformats.org/officeDocument/2006/relationships/hyperlink" Target="https://doc.openfoam.com/2306/tools/processing/boundary-conditions/rtm/derived/general/fixedValue/" TargetMode="External"/><Relationship Id="rId1" Type="http://schemas.openxmlformats.org/officeDocument/2006/relationships/slideLayout" Target="../slideLayouts/slideLayout13.xml"/><Relationship Id="rId4" Type="http://schemas.openxmlformats.org/officeDocument/2006/relationships/hyperlink" Target="https://doc.openfoam.com/2306/tools/processing/boundary-conditions/rtm/derived/general/mix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90558-515E-4AD8-A4EF-93004C63B0F5}"/>
              </a:ext>
            </a:extLst>
          </p:cNvPr>
          <p:cNvSpPr>
            <a:spLocks noGrp="1"/>
          </p:cNvSpPr>
          <p:nvPr>
            <p:ph type="ctrTitle"/>
          </p:nvPr>
        </p:nvSpPr>
        <p:spPr/>
        <p:txBody>
          <a:bodyPr/>
          <a:lstStyle/>
          <a:p>
            <a:r>
              <a:rPr lang="nb-NO" dirty="0" err="1"/>
              <a:t>Boundary</a:t>
            </a:r>
            <a:r>
              <a:rPr lang="nb-NO" dirty="0"/>
              <a:t> </a:t>
            </a:r>
            <a:r>
              <a:rPr lang="nb-NO" dirty="0" err="1"/>
              <a:t>conditions</a:t>
            </a:r>
            <a:r>
              <a:rPr lang="nb-NO" dirty="0"/>
              <a:t> for </a:t>
            </a:r>
            <a:r>
              <a:rPr lang="nb-NO" dirty="0" err="1"/>
              <a:t>Interfoam</a:t>
            </a:r>
            <a:r>
              <a:rPr lang="nb-NO" dirty="0"/>
              <a:t> (</a:t>
            </a:r>
            <a:r>
              <a:rPr lang="nb-NO" dirty="0" err="1"/>
              <a:t>family</a:t>
            </a:r>
            <a:r>
              <a:rPr lang="nb-NO" dirty="0"/>
              <a:t>)</a:t>
            </a:r>
          </a:p>
        </p:txBody>
      </p:sp>
      <p:sp>
        <p:nvSpPr>
          <p:cNvPr id="3" name="Subtitle 2">
            <a:extLst>
              <a:ext uri="{FF2B5EF4-FFF2-40B4-BE49-F238E27FC236}">
                <a16:creationId xmlns:a16="http://schemas.microsoft.com/office/drawing/2014/main" id="{F649525D-7DB2-4CDB-871D-890A8B3555ED}"/>
              </a:ext>
            </a:extLst>
          </p:cNvPr>
          <p:cNvSpPr>
            <a:spLocks noGrp="1"/>
          </p:cNvSpPr>
          <p:nvPr>
            <p:ph type="subTitle" idx="1"/>
          </p:nvPr>
        </p:nvSpPr>
        <p:spPr/>
        <p:txBody>
          <a:bodyPr/>
          <a:lstStyle/>
          <a:p>
            <a:r>
              <a:rPr lang="nb-NO" dirty="0"/>
              <a:t>Hui Cheng</a:t>
            </a:r>
          </a:p>
        </p:txBody>
      </p:sp>
      <p:sp>
        <p:nvSpPr>
          <p:cNvPr id="4" name="Text Placeholder 3">
            <a:extLst>
              <a:ext uri="{FF2B5EF4-FFF2-40B4-BE49-F238E27FC236}">
                <a16:creationId xmlns:a16="http://schemas.microsoft.com/office/drawing/2014/main" id="{DFFBED3F-759A-4318-8B47-7150C65FFF28}"/>
              </a:ext>
            </a:extLst>
          </p:cNvPr>
          <p:cNvSpPr>
            <a:spLocks noGrp="1"/>
          </p:cNvSpPr>
          <p:nvPr>
            <p:ph type="body" sz="quarter" idx="11"/>
          </p:nvPr>
        </p:nvSpPr>
        <p:spPr/>
        <p:txBody>
          <a:bodyPr/>
          <a:lstStyle/>
          <a:p>
            <a:r>
              <a:rPr lang="nb-NO" dirty="0"/>
              <a:t>Bergen 11.01.2024</a:t>
            </a:r>
          </a:p>
        </p:txBody>
      </p:sp>
    </p:spTree>
    <p:extLst>
      <p:ext uri="{BB962C8B-B14F-4D97-AF65-F5344CB8AC3E}">
        <p14:creationId xmlns:p14="http://schemas.microsoft.com/office/powerpoint/2010/main" val="447434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3C7141-D5B9-DD8A-B0BD-71F364FD0C16}"/>
              </a:ext>
            </a:extLst>
          </p:cNvPr>
          <p:cNvPicPr>
            <a:picLocks noChangeAspect="1"/>
          </p:cNvPicPr>
          <p:nvPr/>
        </p:nvPicPr>
        <p:blipFill rotWithShape="1">
          <a:blip r:embed="rId2">
            <a:extLst>
              <a:ext uri="{28A0092B-C50C-407E-A947-70E740481C1C}">
                <a14:useLocalDpi xmlns:a14="http://schemas.microsoft.com/office/drawing/2010/main" val="0"/>
              </a:ext>
            </a:extLst>
          </a:blip>
          <a:srcRect l="-21" t="53306" r="21" b="495"/>
          <a:stretch/>
        </p:blipFill>
        <p:spPr>
          <a:xfrm>
            <a:off x="-1" y="3006442"/>
            <a:ext cx="12192000" cy="3168352"/>
          </a:xfrm>
          <a:prstGeom prst="rect">
            <a:avLst/>
          </a:prstGeom>
        </p:spPr>
      </p:pic>
      <p:sp>
        <p:nvSpPr>
          <p:cNvPr id="4" name="Title 3">
            <a:extLst>
              <a:ext uri="{FF2B5EF4-FFF2-40B4-BE49-F238E27FC236}">
                <a16:creationId xmlns:a16="http://schemas.microsoft.com/office/drawing/2014/main" id="{EE90A03E-B28E-EC85-2327-E6D839236DDE}"/>
              </a:ext>
            </a:extLst>
          </p:cNvPr>
          <p:cNvSpPr>
            <a:spLocks noGrp="1"/>
          </p:cNvSpPr>
          <p:nvPr>
            <p:ph type="title"/>
          </p:nvPr>
        </p:nvSpPr>
        <p:spPr/>
        <p:txBody>
          <a:bodyPr/>
          <a:lstStyle/>
          <a:p>
            <a:r>
              <a:rPr lang="en-US" dirty="0"/>
              <a:t>Results and conclusions</a:t>
            </a:r>
          </a:p>
        </p:txBody>
      </p:sp>
      <p:sp>
        <p:nvSpPr>
          <p:cNvPr id="10" name="TextBox 9">
            <a:extLst>
              <a:ext uri="{FF2B5EF4-FFF2-40B4-BE49-F238E27FC236}">
                <a16:creationId xmlns:a16="http://schemas.microsoft.com/office/drawing/2014/main" id="{EACAED6B-AEC1-1085-FF94-E4AC05262555}"/>
              </a:ext>
            </a:extLst>
          </p:cNvPr>
          <p:cNvSpPr txBox="1"/>
          <p:nvPr/>
        </p:nvSpPr>
        <p:spPr>
          <a:xfrm>
            <a:off x="290414"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Case1</a:t>
            </a:r>
          </a:p>
        </p:txBody>
      </p:sp>
      <p:sp>
        <p:nvSpPr>
          <p:cNvPr id="11" name="TextBox 10">
            <a:extLst>
              <a:ext uri="{FF2B5EF4-FFF2-40B4-BE49-F238E27FC236}">
                <a16:creationId xmlns:a16="http://schemas.microsoft.com/office/drawing/2014/main" id="{99931AE8-A35E-CDF0-D6F4-29EEFA63D27A}"/>
              </a:ext>
            </a:extLst>
          </p:cNvPr>
          <p:cNvSpPr txBox="1"/>
          <p:nvPr/>
        </p:nvSpPr>
        <p:spPr>
          <a:xfrm>
            <a:off x="3013187"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Case2</a:t>
            </a:r>
          </a:p>
        </p:txBody>
      </p:sp>
      <p:sp>
        <p:nvSpPr>
          <p:cNvPr id="12" name="TextBox 11">
            <a:extLst>
              <a:ext uri="{FF2B5EF4-FFF2-40B4-BE49-F238E27FC236}">
                <a16:creationId xmlns:a16="http://schemas.microsoft.com/office/drawing/2014/main" id="{97C60741-2808-2C45-9E03-84DEF3677522}"/>
              </a:ext>
            </a:extLst>
          </p:cNvPr>
          <p:cNvSpPr txBox="1"/>
          <p:nvPr/>
        </p:nvSpPr>
        <p:spPr>
          <a:xfrm>
            <a:off x="5735960"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Case3</a:t>
            </a:r>
          </a:p>
        </p:txBody>
      </p:sp>
      <p:sp>
        <p:nvSpPr>
          <p:cNvPr id="16" name="TextBox 15">
            <a:extLst>
              <a:ext uri="{FF2B5EF4-FFF2-40B4-BE49-F238E27FC236}">
                <a16:creationId xmlns:a16="http://schemas.microsoft.com/office/drawing/2014/main" id="{08528DBE-5234-EA07-CF4C-100683F80530}"/>
              </a:ext>
            </a:extLst>
          </p:cNvPr>
          <p:cNvSpPr txBox="1"/>
          <p:nvPr/>
        </p:nvSpPr>
        <p:spPr>
          <a:xfrm>
            <a:off x="360038" y="1115500"/>
            <a:ext cx="9408370"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Case1&amp;2 have the same results of u.</a:t>
            </a:r>
          </a:p>
          <a:p>
            <a:pPr marL="285750" indent="-285750">
              <a:lnSpc>
                <a:spcPct val="150000"/>
              </a:lnSpc>
              <a:buFont typeface="Arial" panose="020B0604020202020204" pitchFamily="34" charset="0"/>
              <a:buChar char="•"/>
            </a:pPr>
            <a:r>
              <a:rPr lang="en-US" dirty="0"/>
              <a:t>Case4&amp;5 have the same results of u, and the U is more uniform in the outlet(s) than Case 1&amp;2.</a:t>
            </a:r>
          </a:p>
          <a:p>
            <a:pPr marL="285750" indent="-285750">
              <a:lnSpc>
                <a:spcPct val="150000"/>
              </a:lnSpc>
              <a:buFont typeface="Arial" panose="020B0604020202020204" pitchFamily="34" charset="0"/>
              <a:buChar char="•"/>
            </a:pPr>
            <a:r>
              <a:rPr lang="en-US" dirty="0"/>
              <a:t>Case3 is one very different than the others. </a:t>
            </a:r>
          </a:p>
        </p:txBody>
      </p:sp>
      <p:sp>
        <p:nvSpPr>
          <p:cNvPr id="19" name="TextBox 18">
            <a:extLst>
              <a:ext uri="{FF2B5EF4-FFF2-40B4-BE49-F238E27FC236}">
                <a16:creationId xmlns:a16="http://schemas.microsoft.com/office/drawing/2014/main" id="{06489717-B9CC-C693-9C42-D5ABDC2595B1}"/>
              </a:ext>
            </a:extLst>
          </p:cNvPr>
          <p:cNvSpPr txBox="1"/>
          <p:nvPr/>
        </p:nvSpPr>
        <p:spPr>
          <a:xfrm>
            <a:off x="8458733"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Case4</a:t>
            </a:r>
          </a:p>
        </p:txBody>
      </p:sp>
      <p:sp>
        <p:nvSpPr>
          <p:cNvPr id="20" name="TextBox 19">
            <a:extLst>
              <a:ext uri="{FF2B5EF4-FFF2-40B4-BE49-F238E27FC236}">
                <a16:creationId xmlns:a16="http://schemas.microsoft.com/office/drawing/2014/main" id="{E45DEBB4-F7D6-EB8C-22F2-268AC3DBFE50}"/>
              </a:ext>
            </a:extLst>
          </p:cNvPr>
          <p:cNvSpPr txBox="1"/>
          <p:nvPr/>
        </p:nvSpPr>
        <p:spPr>
          <a:xfrm>
            <a:off x="11181506"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Case5</a:t>
            </a:r>
          </a:p>
        </p:txBody>
      </p:sp>
      <p:sp>
        <p:nvSpPr>
          <p:cNvPr id="22" name="TextBox 21">
            <a:extLst>
              <a:ext uri="{FF2B5EF4-FFF2-40B4-BE49-F238E27FC236}">
                <a16:creationId xmlns:a16="http://schemas.microsoft.com/office/drawing/2014/main" id="{9640E72E-7EB5-435E-C64C-5669F0B25989}"/>
              </a:ext>
            </a:extLst>
          </p:cNvPr>
          <p:cNvSpPr txBox="1"/>
          <p:nvPr/>
        </p:nvSpPr>
        <p:spPr>
          <a:xfrm>
            <a:off x="10785462" y="5733256"/>
            <a:ext cx="1944216" cy="369332"/>
          </a:xfrm>
          <a:prstGeom prst="rect">
            <a:avLst/>
          </a:prstGeom>
          <a:noFill/>
        </p:spPr>
        <p:txBody>
          <a:bodyPr wrap="square" rtlCol="0">
            <a:spAutoFit/>
          </a:bodyPr>
          <a:lstStyle/>
          <a:p>
            <a:r>
              <a:rPr lang="nb-NO" dirty="0"/>
              <a:t>U: </a:t>
            </a:r>
            <a:r>
              <a:rPr lang="nb-NO" dirty="0" err="1"/>
              <a:t>point</a:t>
            </a:r>
            <a:r>
              <a:rPr lang="nb-NO" dirty="0"/>
              <a:t> data</a:t>
            </a:r>
            <a:endParaRPr lang="en-US" dirty="0"/>
          </a:p>
        </p:txBody>
      </p:sp>
    </p:spTree>
    <p:extLst>
      <p:ext uri="{BB962C8B-B14F-4D97-AF65-F5344CB8AC3E}">
        <p14:creationId xmlns:p14="http://schemas.microsoft.com/office/powerpoint/2010/main" val="4200246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3C7141-D5B9-DD8A-B0BD-71F364FD0C16}"/>
              </a:ext>
            </a:extLst>
          </p:cNvPr>
          <p:cNvPicPr>
            <a:picLocks noChangeAspect="1"/>
          </p:cNvPicPr>
          <p:nvPr/>
        </p:nvPicPr>
        <p:blipFill rotWithShape="1">
          <a:blip r:embed="rId2">
            <a:extLst>
              <a:ext uri="{28A0092B-C50C-407E-A947-70E740481C1C}">
                <a14:useLocalDpi xmlns:a14="http://schemas.microsoft.com/office/drawing/2010/main" val="0"/>
              </a:ext>
            </a:extLst>
          </a:blip>
          <a:srcRect l="140" t="54202" r="-140" b="-402"/>
          <a:stretch/>
        </p:blipFill>
        <p:spPr>
          <a:xfrm>
            <a:off x="0" y="3015014"/>
            <a:ext cx="12192000" cy="3168352"/>
          </a:xfrm>
          <a:prstGeom prst="rect">
            <a:avLst/>
          </a:prstGeom>
        </p:spPr>
      </p:pic>
      <p:sp>
        <p:nvSpPr>
          <p:cNvPr id="4" name="Title 3">
            <a:extLst>
              <a:ext uri="{FF2B5EF4-FFF2-40B4-BE49-F238E27FC236}">
                <a16:creationId xmlns:a16="http://schemas.microsoft.com/office/drawing/2014/main" id="{EE90A03E-B28E-EC85-2327-E6D839236DDE}"/>
              </a:ext>
            </a:extLst>
          </p:cNvPr>
          <p:cNvSpPr>
            <a:spLocks noGrp="1"/>
          </p:cNvSpPr>
          <p:nvPr>
            <p:ph type="title"/>
          </p:nvPr>
        </p:nvSpPr>
        <p:spPr/>
        <p:txBody>
          <a:bodyPr/>
          <a:lstStyle/>
          <a:p>
            <a:r>
              <a:rPr lang="en-US" dirty="0"/>
              <a:t>Results and conclusions</a:t>
            </a:r>
          </a:p>
        </p:txBody>
      </p:sp>
      <p:sp>
        <p:nvSpPr>
          <p:cNvPr id="10" name="TextBox 9">
            <a:extLst>
              <a:ext uri="{FF2B5EF4-FFF2-40B4-BE49-F238E27FC236}">
                <a16:creationId xmlns:a16="http://schemas.microsoft.com/office/drawing/2014/main" id="{EACAED6B-AEC1-1085-FF94-E4AC05262555}"/>
              </a:ext>
            </a:extLst>
          </p:cNvPr>
          <p:cNvSpPr txBox="1"/>
          <p:nvPr/>
        </p:nvSpPr>
        <p:spPr>
          <a:xfrm>
            <a:off x="290414"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Case1</a:t>
            </a:r>
          </a:p>
        </p:txBody>
      </p:sp>
      <p:sp>
        <p:nvSpPr>
          <p:cNvPr id="11" name="TextBox 10">
            <a:extLst>
              <a:ext uri="{FF2B5EF4-FFF2-40B4-BE49-F238E27FC236}">
                <a16:creationId xmlns:a16="http://schemas.microsoft.com/office/drawing/2014/main" id="{99931AE8-A35E-CDF0-D6F4-29EEFA63D27A}"/>
              </a:ext>
            </a:extLst>
          </p:cNvPr>
          <p:cNvSpPr txBox="1"/>
          <p:nvPr/>
        </p:nvSpPr>
        <p:spPr>
          <a:xfrm>
            <a:off x="3013187"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Case2</a:t>
            </a:r>
          </a:p>
        </p:txBody>
      </p:sp>
      <p:sp>
        <p:nvSpPr>
          <p:cNvPr id="12" name="TextBox 11">
            <a:extLst>
              <a:ext uri="{FF2B5EF4-FFF2-40B4-BE49-F238E27FC236}">
                <a16:creationId xmlns:a16="http://schemas.microsoft.com/office/drawing/2014/main" id="{97C60741-2808-2C45-9E03-84DEF3677522}"/>
              </a:ext>
            </a:extLst>
          </p:cNvPr>
          <p:cNvSpPr txBox="1"/>
          <p:nvPr/>
        </p:nvSpPr>
        <p:spPr>
          <a:xfrm>
            <a:off x="5735960"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Case3</a:t>
            </a:r>
          </a:p>
        </p:txBody>
      </p:sp>
      <p:sp>
        <p:nvSpPr>
          <p:cNvPr id="19" name="TextBox 18">
            <a:extLst>
              <a:ext uri="{FF2B5EF4-FFF2-40B4-BE49-F238E27FC236}">
                <a16:creationId xmlns:a16="http://schemas.microsoft.com/office/drawing/2014/main" id="{06489717-B9CC-C693-9C42-D5ABDC2595B1}"/>
              </a:ext>
            </a:extLst>
          </p:cNvPr>
          <p:cNvSpPr txBox="1"/>
          <p:nvPr/>
        </p:nvSpPr>
        <p:spPr>
          <a:xfrm>
            <a:off x="8458733"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Case4</a:t>
            </a:r>
          </a:p>
        </p:txBody>
      </p:sp>
      <p:sp>
        <p:nvSpPr>
          <p:cNvPr id="20" name="TextBox 19">
            <a:extLst>
              <a:ext uri="{FF2B5EF4-FFF2-40B4-BE49-F238E27FC236}">
                <a16:creationId xmlns:a16="http://schemas.microsoft.com/office/drawing/2014/main" id="{E45DEBB4-F7D6-EB8C-22F2-268AC3DBFE50}"/>
              </a:ext>
            </a:extLst>
          </p:cNvPr>
          <p:cNvSpPr txBox="1"/>
          <p:nvPr/>
        </p:nvSpPr>
        <p:spPr>
          <a:xfrm>
            <a:off x="11181506"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Case5</a:t>
            </a:r>
          </a:p>
        </p:txBody>
      </p:sp>
      <p:sp>
        <p:nvSpPr>
          <p:cNvPr id="2" name="TextBox 1">
            <a:extLst>
              <a:ext uri="{FF2B5EF4-FFF2-40B4-BE49-F238E27FC236}">
                <a16:creationId xmlns:a16="http://schemas.microsoft.com/office/drawing/2014/main" id="{21864B1E-F685-1E44-80B6-1174299C462C}"/>
              </a:ext>
            </a:extLst>
          </p:cNvPr>
          <p:cNvSpPr txBox="1"/>
          <p:nvPr/>
        </p:nvSpPr>
        <p:spPr>
          <a:xfrm>
            <a:off x="360038" y="1115500"/>
            <a:ext cx="9408370"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Case1&amp;2 have the same results of u.</a:t>
            </a:r>
          </a:p>
          <a:p>
            <a:pPr marL="285750" indent="-285750">
              <a:lnSpc>
                <a:spcPct val="150000"/>
              </a:lnSpc>
              <a:buFont typeface="Arial" panose="020B0604020202020204" pitchFamily="34" charset="0"/>
              <a:buChar char="•"/>
            </a:pPr>
            <a:r>
              <a:rPr lang="en-US" dirty="0"/>
              <a:t>Case4&amp;5 have the same results of u, and the U is more uniform in the outlet(s) than Case 1&amp;2.</a:t>
            </a:r>
          </a:p>
          <a:p>
            <a:pPr marL="285750" indent="-285750">
              <a:lnSpc>
                <a:spcPct val="150000"/>
              </a:lnSpc>
              <a:buFont typeface="Arial" panose="020B0604020202020204" pitchFamily="34" charset="0"/>
              <a:buChar char="•"/>
            </a:pPr>
            <a:r>
              <a:rPr lang="en-US" dirty="0"/>
              <a:t>Case3 is one very different than the others. </a:t>
            </a:r>
          </a:p>
        </p:txBody>
      </p:sp>
      <p:sp>
        <p:nvSpPr>
          <p:cNvPr id="3" name="TextBox 2">
            <a:extLst>
              <a:ext uri="{FF2B5EF4-FFF2-40B4-BE49-F238E27FC236}">
                <a16:creationId xmlns:a16="http://schemas.microsoft.com/office/drawing/2014/main" id="{E2E02E79-A002-D66B-C657-314EEF9CC8E0}"/>
              </a:ext>
            </a:extLst>
          </p:cNvPr>
          <p:cNvSpPr txBox="1"/>
          <p:nvPr/>
        </p:nvSpPr>
        <p:spPr>
          <a:xfrm>
            <a:off x="10785462" y="5733256"/>
            <a:ext cx="1944216" cy="369332"/>
          </a:xfrm>
          <a:prstGeom prst="rect">
            <a:avLst/>
          </a:prstGeom>
          <a:noFill/>
        </p:spPr>
        <p:txBody>
          <a:bodyPr wrap="square" rtlCol="0">
            <a:spAutoFit/>
          </a:bodyPr>
          <a:lstStyle/>
          <a:p>
            <a:r>
              <a:rPr lang="nb-NO" dirty="0"/>
              <a:t>U: </a:t>
            </a:r>
            <a:r>
              <a:rPr lang="nb-NO" dirty="0" err="1"/>
              <a:t>cell</a:t>
            </a:r>
            <a:r>
              <a:rPr lang="nb-NO" dirty="0"/>
              <a:t> data</a:t>
            </a:r>
            <a:endParaRPr lang="en-US" dirty="0"/>
          </a:p>
        </p:txBody>
      </p:sp>
    </p:spTree>
    <p:extLst>
      <p:ext uri="{BB962C8B-B14F-4D97-AF65-F5344CB8AC3E}">
        <p14:creationId xmlns:p14="http://schemas.microsoft.com/office/powerpoint/2010/main" val="1545126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6AE9ACFC-CF09-A20E-BF8E-FD7BC50A37AC}"/>
              </a:ext>
            </a:extLst>
          </p:cNvPr>
          <p:cNvSpPr>
            <a:spLocks noGrp="1"/>
          </p:cNvSpPr>
          <p:nvPr>
            <p:ph type="title"/>
          </p:nvPr>
        </p:nvSpPr>
        <p:spPr>
          <a:xfrm>
            <a:off x="360363" y="296863"/>
            <a:ext cx="11471275" cy="1143000"/>
          </a:xfrm>
        </p:spPr>
        <p:txBody>
          <a:bodyPr/>
          <a:lstStyle/>
          <a:p>
            <a:r>
              <a:rPr lang="en-US" dirty="0"/>
              <a:t>Results and conclusions</a:t>
            </a:r>
          </a:p>
        </p:txBody>
      </p:sp>
      <p:sp>
        <p:nvSpPr>
          <p:cNvPr id="12" name="TextBox 11">
            <a:extLst>
              <a:ext uri="{FF2B5EF4-FFF2-40B4-BE49-F238E27FC236}">
                <a16:creationId xmlns:a16="http://schemas.microsoft.com/office/drawing/2014/main" id="{FE833E50-BE72-DF45-0DF5-654AFE305558}"/>
              </a:ext>
            </a:extLst>
          </p:cNvPr>
          <p:cNvSpPr txBox="1"/>
          <p:nvPr/>
        </p:nvSpPr>
        <p:spPr>
          <a:xfrm>
            <a:off x="360363" y="4545995"/>
            <a:ext cx="5316518" cy="369332"/>
          </a:xfrm>
          <a:prstGeom prst="rect">
            <a:avLst/>
          </a:prstGeom>
          <a:noFill/>
        </p:spPr>
        <p:txBody>
          <a:bodyPr wrap="square" rtlCol="0">
            <a:spAutoFit/>
          </a:bodyPr>
          <a:lstStyle/>
          <a:p>
            <a:r>
              <a:rPr lang="en-US" dirty="0"/>
              <a:t>Ideal solutions: Velocity of the outlet should be 4 [m/s]</a:t>
            </a:r>
          </a:p>
        </p:txBody>
      </p:sp>
      <p:graphicFrame>
        <p:nvGraphicFramePr>
          <p:cNvPr id="3" name="Table 2">
            <a:extLst>
              <a:ext uri="{FF2B5EF4-FFF2-40B4-BE49-F238E27FC236}">
                <a16:creationId xmlns:a16="http://schemas.microsoft.com/office/drawing/2014/main" id="{9A6E77C0-A055-EA00-461B-5D272C8C3D56}"/>
              </a:ext>
            </a:extLst>
          </p:cNvPr>
          <p:cNvGraphicFramePr>
            <a:graphicFrameLocks noGrp="1"/>
          </p:cNvGraphicFramePr>
          <p:nvPr>
            <p:extLst>
              <p:ext uri="{D42A27DB-BD31-4B8C-83A1-F6EECF244321}">
                <p14:modId xmlns:p14="http://schemas.microsoft.com/office/powerpoint/2010/main" val="384365332"/>
              </p:ext>
            </p:extLst>
          </p:nvPr>
        </p:nvGraphicFramePr>
        <p:xfrm>
          <a:off x="360363" y="2403350"/>
          <a:ext cx="11724752" cy="2051300"/>
        </p:xfrm>
        <a:graphic>
          <a:graphicData uri="http://schemas.openxmlformats.org/drawingml/2006/table">
            <a:tbl>
              <a:tblPr>
                <a:tableStyleId>{5C22544A-7EE6-4342-B048-85BDC9FD1C3A}</a:tableStyleId>
              </a:tblPr>
              <a:tblGrid>
                <a:gridCol w="732797">
                  <a:extLst>
                    <a:ext uri="{9D8B030D-6E8A-4147-A177-3AD203B41FA5}">
                      <a16:colId xmlns:a16="http://schemas.microsoft.com/office/drawing/2014/main" val="881472814"/>
                    </a:ext>
                  </a:extLst>
                </a:gridCol>
                <a:gridCol w="732797">
                  <a:extLst>
                    <a:ext uri="{9D8B030D-6E8A-4147-A177-3AD203B41FA5}">
                      <a16:colId xmlns:a16="http://schemas.microsoft.com/office/drawing/2014/main" val="2067847200"/>
                    </a:ext>
                  </a:extLst>
                </a:gridCol>
                <a:gridCol w="732797">
                  <a:extLst>
                    <a:ext uri="{9D8B030D-6E8A-4147-A177-3AD203B41FA5}">
                      <a16:colId xmlns:a16="http://schemas.microsoft.com/office/drawing/2014/main" val="841881609"/>
                    </a:ext>
                  </a:extLst>
                </a:gridCol>
                <a:gridCol w="732797">
                  <a:extLst>
                    <a:ext uri="{9D8B030D-6E8A-4147-A177-3AD203B41FA5}">
                      <a16:colId xmlns:a16="http://schemas.microsoft.com/office/drawing/2014/main" val="3312231781"/>
                    </a:ext>
                  </a:extLst>
                </a:gridCol>
                <a:gridCol w="732797">
                  <a:extLst>
                    <a:ext uri="{9D8B030D-6E8A-4147-A177-3AD203B41FA5}">
                      <a16:colId xmlns:a16="http://schemas.microsoft.com/office/drawing/2014/main" val="2557128416"/>
                    </a:ext>
                  </a:extLst>
                </a:gridCol>
                <a:gridCol w="732797">
                  <a:extLst>
                    <a:ext uri="{9D8B030D-6E8A-4147-A177-3AD203B41FA5}">
                      <a16:colId xmlns:a16="http://schemas.microsoft.com/office/drawing/2014/main" val="2028257018"/>
                    </a:ext>
                  </a:extLst>
                </a:gridCol>
                <a:gridCol w="732797">
                  <a:extLst>
                    <a:ext uri="{9D8B030D-6E8A-4147-A177-3AD203B41FA5}">
                      <a16:colId xmlns:a16="http://schemas.microsoft.com/office/drawing/2014/main" val="5309192"/>
                    </a:ext>
                  </a:extLst>
                </a:gridCol>
                <a:gridCol w="732797">
                  <a:extLst>
                    <a:ext uri="{9D8B030D-6E8A-4147-A177-3AD203B41FA5}">
                      <a16:colId xmlns:a16="http://schemas.microsoft.com/office/drawing/2014/main" val="3068979335"/>
                    </a:ext>
                  </a:extLst>
                </a:gridCol>
                <a:gridCol w="732797">
                  <a:extLst>
                    <a:ext uri="{9D8B030D-6E8A-4147-A177-3AD203B41FA5}">
                      <a16:colId xmlns:a16="http://schemas.microsoft.com/office/drawing/2014/main" val="4221828819"/>
                    </a:ext>
                  </a:extLst>
                </a:gridCol>
                <a:gridCol w="732797">
                  <a:extLst>
                    <a:ext uri="{9D8B030D-6E8A-4147-A177-3AD203B41FA5}">
                      <a16:colId xmlns:a16="http://schemas.microsoft.com/office/drawing/2014/main" val="3793986212"/>
                    </a:ext>
                  </a:extLst>
                </a:gridCol>
                <a:gridCol w="732797">
                  <a:extLst>
                    <a:ext uri="{9D8B030D-6E8A-4147-A177-3AD203B41FA5}">
                      <a16:colId xmlns:a16="http://schemas.microsoft.com/office/drawing/2014/main" val="2054831055"/>
                    </a:ext>
                  </a:extLst>
                </a:gridCol>
                <a:gridCol w="732797">
                  <a:extLst>
                    <a:ext uri="{9D8B030D-6E8A-4147-A177-3AD203B41FA5}">
                      <a16:colId xmlns:a16="http://schemas.microsoft.com/office/drawing/2014/main" val="1849320737"/>
                    </a:ext>
                  </a:extLst>
                </a:gridCol>
                <a:gridCol w="732797">
                  <a:extLst>
                    <a:ext uri="{9D8B030D-6E8A-4147-A177-3AD203B41FA5}">
                      <a16:colId xmlns:a16="http://schemas.microsoft.com/office/drawing/2014/main" val="1807283084"/>
                    </a:ext>
                  </a:extLst>
                </a:gridCol>
                <a:gridCol w="732797">
                  <a:extLst>
                    <a:ext uri="{9D8B030D-6E8A-4147-A177-3AD203B41FA5}">
                      <a16:colId xmlns:a16="http://schemas.microsoft.com/office/drawing/2014/main" val="4219439877"/>
                    </a:ext>
                  </a:extLst>
                </a:gridCol>
                <a:gridCol w="732797">
                  <a:extLst>
                    <a:ext uri="{9D8B030D-6E8A-4147-A177-3AD203B41FA5}">
                      <a16:colId xmlns:a16="http://schemas.microsoft.com/office/drawing/2014/main" val="3599029587"/>
                    </a:ext>
                  </a:extLst>
                </a:gridCol>
                <a:gridCol w="732797">
                  <a:extLst>
                    <a:ext uri="{9D8B030D-6E8A-4147-A177-3AD203B41FA5}">
                      <a16:colId xmlns:a16="http://schemas.microsoft.com/office/drawing/2014/main" val="2198791410"/>
                    </a:ext>
                  </a:extLst>
                </a:gridCol>
              </a:tblGrid>
              <a:tr h="205130">
                <a:tc>
                  <a:txBody>
                    <a:bodyPr/>
                    <a:lstStyle/>
                    <a:p>
                      <a:pPr algn="ctr" fontAlgn="b"/>
                      <a:r>
                        <a:rPr lang="nb-NO" sz="1200" b="1" u="none" strike="noStrike">
                          <a:effectLst/>
                        </a:rPr>
                        <a:t> </a:t>
                      </a:r>
                      <a:endParaRPr lang="nb-NO" sz="1200" b="1" i="0" u="none" strike="noStrike">
                        <a:effectLst/>
                        <a:latin typeface="Arial" panose="020B0604020202020204" pitchFamily="34" charset="0"/>
                      </a:endParaRPr>
                    </a:p>
                  </a:txBody>
                  <a:tcPr marL="9525" marR="9525" marT="9525" marB="0" anchor="ctr"/>
                </a:tc>
                <a:tc gridSpan="3">
                  <a:txBody>
                    <a:bodyPr/>
                    <a:lstStyle/>
                    <a:p>
                      <a:pPr algn="ctr" fontAlgn="b"/>
                      <a:r>
                        <a:rPr lang="nb-NO" sz="1200" b="1" u="none" strike="noStrike" dirty="0">
                          <a:effectLst/>
                        </a:rPr>
                        <a:t>case1</a:t>
                      </a:r>
                    </a:p>
                  </a:txBody>
                  <a:tcPr marL="9525" marR="9525" marT="9525" marB="0" anchor="ctr"/>
                </a:tc>
                <a:tc hMerge="1">
                  <a:txBody>
                    <a:bodyPr/>
                    <a:lstStyle/>
                    <a:p>
                      <a:pPr algn="l"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b"/>
                </a:tc>
                <a:tc hMerge="1">
                  <a:txBody>
                    <a:bodyPr/>
                    <a:lstStyle/>
                    <a:p>
                      <a:pPr algn="l"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b"/>
                </a:tc>
                <a:tc gridSpan="3">
                  <a:txBody>
                    <a:bodyPr/>
                    <a:lstStyle/>
                    <a:p>
                      <a:pPr algn="ctr" fontAlgn="b"/>
                      <a:r>
                        <a:rPr lang="nb-NO" sz="1200" b="1" u="none" strike="noStrike" dirty="0">
                          <a:effectLst/>
                        </a:rPr>
                        <a:t>case2</a:t>
                      </a:r>
                    </a:p>
                  </a:txBody>
                  <a:tcPr marL="9525" marR="9525" marT="9525" marB="0" anchor="ctr">
                    <a:solidFill>
                      <a:schemeClr val="accent3">
                        <a:lumMod val="40000"/>
                        <a:lumOff val="60000"/>
                      </a:schemeClr>
                    </a:solidFill>
                  </a:tcPr>
                </a:tc>
                <a:tc hMerge="1">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hMerge="1">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gridSpan="3">
                  <a:txBody>
                    <a:bodyPr/>
                    <a:lstStyle/>
                    <a:p>
                      <a:pPr algn="ctr" fontAlgn="b"/>
                      <a:r>
                        <a:rPr lang="nb-NO" sz="1200" b="1" u="none" strike="noStrike" dirty="0">
                          <a:effectLst/>
                        </a:rPr>
                        <a:t>case3</a:t>
                      </a:r>
                    </a:p>
                  </a:txBody>
                  <a:tcPr marL="9525" marR="9525" marT="9525" marB="0" anchor="ctr"/>
                </a:tc>
                <a:tc hMerge="1">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hMerge="1">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gridSpan="3">
                  <a:txBody>
                    <a:bodyPr/>
                    <a:lstStyle/>
                    <a:p>
                      <a:pPr algn="ctr" fontAlgn="b"/>
                      <a:r>
                        <a:rPr lang="nb-NO" sz="1200" b="1" u="none" strike="noStrike" dirty="0">
                          <a:effectLst/>
                        </a:rPr>
                        <a:t>case4</a:t>
                      </a:r>
                    </a:p>
                  </a:txBody>
                  <a:tcPr marL="9525" marR="9525" marT="9525" marB="0" anchor="ctr"/>
                </a:tc>
                <a:tc hMerge="1">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hMerge="1">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gridSpan="3">
                  <a:txBody>
                    <a:bodyPr/>
                    <a:lstStyle/>
                    <a:p>
                      <a:pPr algn="ctr" fontAlgn="b"/>
                      <a:r>
                        <a:rPr lang="nb-NO" sz="1200" b="1" u="none" strike="noStrike" dirty="0">
                          <a:effectLst/>
                        </a:rPr>
                        <a:t>case5</a:t>
                      </a:r>
                    </a:p>
                  </a:txBody>
                  <a:tcPr marL="9525" marR="9525" marT="9525" marB="0" anchor="ctr"/>
                </a:tc>
                <a:tc hMerge="1">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hMerge="1">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664990378"/>
                  </a:ext>
                </a:extLst>
              </a:tr>
              <a:tr h="205130">
                <a:tc>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ux</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err="1">
                          <a:effectLst/>
                        </a:rPr>
                        <a:t>uy</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uz</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err="1">
                          <a:effectLst/>
                        </a:rPr>
                        <a:t>ux</a:t>
                      </a:r>
                      <a:endParaRPr lang="nb-NO" sz="1200" b="0" i="0" u="none" strike="noStrike" dirty="0">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dirty="0" err="1">
                          <a:effectLst/>
                        </a:rPr>
                        <a:t>uy</a:t>
                      </a:r>
                      <a:endParaRPr lang="nb-NO" sz="1200" b="0" i="0" u="none" strike="noStrike" dirty="0">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uz</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ux</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uy</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uz</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ux</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uy</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uz</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ux</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uy</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err="1">
                          <a:effectLst/>
                        </a:rPr>
                        <a:t>uz</a:t>
                      </a:r>
                      <a:endParaRPr lang="nb-NO" sz="12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2884052021"/>
                  </a:ext>
                </a:extLst>
              </a:tr>
              <a:tr h="205130">
                <a:tc>
                  <a:txBody>
                    <a:bodyPr/>
                    <a:lstStyle/>
                    <a:p>
                      <a:pPr algn="ctr" fontAlgn="b"/>
                      <a:r>
                        <a:rPr lang="nb-NO" sz="1200" u="none" strike="noStrike" dirty="0" err="1">
                          <a:effectLst/>
                        </a:rPr>
                        <a:t>inlet</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1</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0</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0</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1</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0</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0</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1</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1</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1 0 0</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3405656474"/>
                  </a:ext>
                </a:extLst>
              </a:tr>
              <a:tr h="205130">
                <a:tc>
                  <a:txBody>
                    <a:bodyPr/>
                    <a:lstStyle/>
                    <a:p>
                      <a:pPr algn="ctr" fontAlgn="b"/>
                      <a:r>
                        <a:rPr lang="nb-NO" sz="1200" u="none" strike="noStrike">
                          <a:effectLst/>
                        </a:rPr>
                        <a:t>outlet1</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4.01219</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-0.00023</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-0.68492</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3.4153</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dirty="0">
                          <a:effectLst/>
                        </a:rPr>
                        <a:t>-0.12346</a:t>
                      </a:r>
                      <a:endParaRPr lang="nb-NO" sz="1200" b="0" i="0" u="none" strike="noStrike" dirty="0">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-0.74139</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3.79904</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0.08728</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-0.17712</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4.01291</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-0.00026</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0.014084</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4.10836</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-0.01246</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0.006702</a:t>
                      </a:r>
                      <a:endParaRPr lang="nb-NO" sz="1200" b="0"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774757240"/>
                  </a:ext>
                </a:extLst>
              </a:tr>
              <a:tr h="205130">
                <a:tc>
                  <a:txBody>
                    <a:bodyPr/>
                    <a:lstStyle/>
                    <a:p>
                      <a:pPr algn="ctr" fontAlgn="b"/>
                      <a:r>
                        <a:rPr lang="nb-NO" sz="1200" u="none" strike="noStrike">
                          <a:effectLst/>
                        </a:rPr>
                        <a:t>outlet2</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3.41555</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0.122034</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-0.74141</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3.93003</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0.068037</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-0.20138</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4.10921</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0.011702</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0.007389</a:t>
                      </a:r>
                      <a:endParaRPr lang="nb-NO" sz="1200" b="0"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454559580"/>
                  </a:ext>
                </a:extLst>
              </a:tr>
              <a:tr h="205130">
                <a:tc>
                  <a:txBody>
                    <a:bodyPr/>
                    <a:lstStyle/>
                    <a:p>
                      <a:pPr algn="ctr" fontAlgn="b"/>
                      <a:r>
                        <a:rPr lang="nb-NO" sz="1200" u="none" strike="noStrike">
                          <a:effectLst/>
                        </a:rPr>
                        <a:t>outlet3</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4.6109</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dirty="0">
                          <a:effectLst/>
                        </a:rPr>
                        <a:t>-0.09582</a:t>
                      </a:r>
                      <a:endParaRPr lang="nb-NO" sz="1200" b="0" i="0" u="none" strike="noStrike" dirty="0">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-0.62793</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4.385</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0.045245</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-0.36567</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3.91772</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-0.02373</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0.021575</a:t>
                      </a:r>
                      <a:endParaRPr lang="nb-NO" sz="1200" b="0"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1400059661"/>
                  </a:ext>
                </a:extLst>
              </a:tr>
              <a:tr h="205130">
                <a:tc>
                  <a:txBody>
                    <a:bodyPr/>
                    <a:lstStyle/>
                    <a:p>
                      <a:pPr algn="ctr" fontAlgn="b"/>
                      <a:r>
                        <a:rPr lang="nb-NO" sz="1200" u="none" strike="noStrike">
                          <a:effectLst/>
                        </a:rPr>
                        <a:t>outlet4</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4.60811</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0.09649</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dirty="0">
                          <a:effectLst/>
                        </a:rPr>
                        <a:t>-0.62884</a:t>
                      </a:r>
                      <a:endParaRPr lang="nb-NO" sz="1200" b="0" i="0" u="none" strike="noStrike" dirty="0">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3.93488</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0.287125</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-0.20074</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 </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 </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3.91641</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0.023424</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0.020528</a:t>
                      </a:r>
                      <a:endParaRPr lang="nb-NO" sz="1200" b="0"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2079262871"/>
                  </a:ext>
                </a:extLst>
              </a:tr>
              <a:tr h="205130">
                <a:tc>
                  <a:txBody>
                    <a:bodyPr/>
                    <a:lstStyle/>
                    <a:p>
                      <a:pPr algn="ctr" fontAlgn="b"/>
                      <a:r>
                        <a:rPr lang="nb-NO" sz="1200" u="none" strike="noStrike" dirty="0" err="1">
                          <a:effectLst/>
                        </a:rPr>
                        <a:t>outlets</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4.01219</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-0.00023</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-0.68492</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4.012244</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-0.00025</a:t>
                      </a:r>
                      <a:endParaRPr lang="nb-NO" sz="1200" b="0"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dirty="0">
                          <a:effectLst/>
                        </a:rPr>
                        <a:t>-0.68492</a:t>
                      </a:r>
                      <a:endParaRPr lang="nb-NO" sz="1200" b="0" i="0" u="none" strike="noStrike" dirty="0">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u="none" strike="noStrike">
                          <a:effectLst/>
                        </a:rPr>
                        <a:t>4.012795</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0.121612</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-0.23641</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4.01291</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-0.00026</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dirty="0">
                          <a:effectLst/>
                        </a:rPr>
                        <a:t>0.014084</a:t>
                      </a:r>
                      <a:endParaRPr lang="nb-NO" sz="1200" b="0" i="0" u="none" strike="noStrike" dirty="0">
                        <a:effectLst/>
                        <a:latin typeface="Arial" panose="020B0604020202020204" pitchFamily="34" charset="0"/>
                      </a:endParaRPr>
                    </a:p>
                  </a:txBody>
                  <a:tcPr marL="9525" marR="9525" marT="9525" marB="0" anchor="ctr"/>
                </a:tc>
                <a:tc>
                  <a:txBody>
                    <a:bodyPr/>
                    <a:lstStyle/>
                    <a:p>
                      <a:pPr algn="ctr" fontAlgn="b"/>
                      <a:r>
                        <a:rPr lang="nb-NO" sz="1200" u="none" strike="noStrike">
                          <a:effectLst/>
                        </a:rPr>
                        <a:t>4.012975</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-0.00031</a:t>
                      </a:r>
                      <a:endParaRPr lang="nb-NO" sz="1200" b="0" i="0" u="none" strike="noStrike">
                        <a:effectLst/>
                        <a:latin typeface="Arial" panose="020B0604020202020204" pitchFamily="34" charset="0"/>
                      </a:endParaRPr>
                    </a:p>
                  </a:txBody>
                  <a:tcPr marL="9525" marR="9525" marT="9525" marB="0" anchor="ctr"/>
                </a:tc>
                <a:tc>
                  <a:txBody>
                    <a:bodyPr/>
                    <a:lstStyle/>
                    <a:p>
                      <a:pPr algn="ctr" fontAlgn="b"/>
                      <a:r>
                        <a:rPr lang="nb-NO" sz="1200" u="none" strike="noStrike">
                          <a:effectLst/>
                        </a:rPr>
                        <a:t>0.014047</a:t>
                      </a:r>
                      <a:endParaRPr lang="nb-NO" sz="1200" b="0"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2968489932"/>
                  </a:ext>
                </a:extLst>
              </a:tr>
              <a:tr h="205130">
                <a:tc>
                  <a:txBody>
                    <a:bodyPr/>
                    <a:lstStyle/>
                    <a:p>
                      <a:pPr algn="ctr" fontAlgn="b"/>
                      <a:r>
                        <a:rPr lang="nb-NO" sz="1200" b="1" u="none" strike="noStrike" dirty="0" err="1">
                          <a:effectLst/>
                        </a:rPr>
                        <a:t>Umag</a:t>
                      </a:r>
                      <a:endParaRPr lang="nb-NO" sz="1200" b="1" i="0" u="none" strike="noStrike" dirty="0">
                        <a:effectLst/>
                        <a:latin typeface="Arial" panose="020B0604020202020204" pitchFamily="34" charset="0"/>
                      </a:endParaRPr>
                    </a:p>
                  </a:txBody>
                  <a:tcPr marL="9525" marR="9525" marT="9525" marB="0" anchor="ctr"/>
                </a:tc>
                <a:tc>
                  <a:txBody>
                    <a:bodyPr/>
                    <a:lstStyle/>
                    <a:p>
                      <a:pPr algn="ctr" fontAlgn="b"/>
                      <a:r>
                        <a:rPr lang="nb-NO" sz="1200" b="1" u="none" strike="noStrike" dirty="0">
                          <a:effectLst/>
                        </a:rPr>
                        <a:t>4.070232</a:t>
                      </a:r>
                      <a:endParaRPr lang="nb-NO" sz="1200" b="1" i="0" u="none" strike="noStrike" dirty="0">
                        <a:effectLst/>
                        <a:latin typeface="Arial" panose="020B0604020202020204" pitchFamily="34" charset="0"/>
                      </a:endParaRPr>
                    </a:p>
                  </a:txBody>
                  <a:tcPr marL="9525" marR="9525" marT="9525" marB="0" anchor="ctr"/>
                </a:tc>
                <a:tc>
                  <a:txBody>
                    <a:bodyPr/>
                    <a:lstStyle/>
                    <a:p>
                      <a:pPr algn="ctr" fontAlgn="b"/>
                      <a:endParaRPr lang="nb-NO" sz="1200" b="1" i="0" u="none" strike="noStrike">
                        <a:effectLst/>
                        <a:latin typeface="Arial" panose="020B0604020202020204" pitchFamily="34" charset="0"/>
                      </a:endParaRPr>
                    </a:p>
                  </a:txBody>
                  <a:tcPr marL="9525" marR="9525" marT="9525" marB="0" anchor="ctr"/>
                </a:tc>
                <a:tc>
                  <a:txBody>
                    <a:bodyPr/>
                    <a:lstStyle/>
                    <a:p>
                      <a:pPr algn="ctr" fontAlgn="b"/>
                      <a:endParaRPr lang="nb-NO" sz="1200" b="1" i="0" u="none" strike="noStrike" dirty="0">
                        <a:effectLst/>
                        <a:latin typeface="Arial" panose="020B0604020202020204" pitchFamily="34" charset="0"/>
                      </a:endParaRPr>
                    </a:p>
                  </a:txBody>
                  <a:tcPr marL="9525" marR="9525" marT="9525" marB="0" anchor="ctr"/>
                </a:tc>
                <a:tc>
                  <a:txBody>
                    <a:bodyPr/>
                    <a:lstStyle/>
                    <a:p>
                      <a:pPr algn="ctr" fontAlgn="b"/>
                      <a:r>
                        <a:rPr lang="nb-NO" sz="1200" b="1" u="none" strike="noStrike">
                          <a:effectLst/>
                        </a:rPr>
                        <a:t>4.070284</a:t>
                      </a:r>
                      <a:endParaRPr lang="nb-NO" sz="1200" b="1"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endParaRPr lang="nb-NO" sz="1200" b="1"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endParaRPr lang="nb-NO" sz="1200" b="1" i="0" u="none" strike="noStrike" dirty="0">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b="1" u="none" strike="noStrike">
                          <a:effectLst/>
                        </a:rPr>
                        <a:t>4.021593</a:t>
                      </a:r>
                      <a:endParaRPr lang="nb-NO" sz="1200" b="1" i="0" u="none" strike="noStrike">
                        <a:effectLst/>
                        <a:latin typeface="Arial" panose="020B0604020202020204" pitchFamily="34" charset="0"/>
                      </a:endParaRPr>
                    </a:p>
                  </a:txBody>
                  <a:tcPr marL="9525" marR="9525" marT="9525" marB="0" anchor="ctr"/>
                </a:tc>
                <a:tc>
                  <a:txBody>
                    <a:bodyPr/>
                    <a:lstStyle/>
                    <a:p>
                      <a:pPr algn="ctr" fontAlgn="b"/>
                      <a:endParaRPr lang="nb-NO" sz="1200" b="1" i="0" u="none" strike="noStrike">
                        <a:effectLst/>
                        <a:latin typeface="Arial" panose="020B0604020202020204" pitchFamily="34" charset="0"/>
                      </a:endParaRPr>
                    </a:p>
                  </a:txBody>
                  <a:tcPr marL="9525" marR="9525" marT="9525" marB="0" anchor="ctr"/>
                </a:tc>
                <a:tc>
                  <a:txBody>
                    <a:bodyPr/>
                    <a:lstStyle/>
                    <a:p>
                      <a:pPr algn="ctr" fontAlgn="b"/>
                      <a:endParaRPr lang="nb-NO" sz="1200" b="1" i="0" u="none" strike="noStrike">
                        <a:effectLst/>
                        <a:latin typeface="Arial" panose="020B0604020202020204" pitchFamily="34" charset="0"/>
                      </a:endParaRPr>
                    </a:p>
                  </a:txBody>
                  <a:tcPr marL="9525" marR="9525" marT="9525" marB="0" anchor="ctr"/>
                </a:tc>
                <a:tc>
                  <a:txBody>
                    <a:bodyPr/>
                    <a:lstStyle/>
                    <a:p>
                      <a:pPr algn="ctr" fontAlgn="b"/>
                      <a:r>
                        <a:rPr lang="nb-NO" sz="1200" b="1" u="none" strike="noStrike">
                          <a:effectLst/>
                        </a:rPr>
                        <a:t>4.012935</a:t>
                      </a:r>
                      <a:endParaRPr lang="nb-NO" sz="1200" b="1" i="0" u="none" strike="noStrike">
                        <a:effectLst/>
                        <a:latin typeface="Arial" panose="020B0604020202020204" pitchFamily="34" charset="0"/>
                      </a:endParaRPr>
                    </a:p>
                  </a:txBody>
                  <a:tcPr marL="9525" marR="9525" marT="9525" marB="0" anchor="ctr"/>
                </a:tc>
                <a:tc>
                  <a:txBody>
                    <a:bodyPr/>
                    <a:lstStyle/>
                    <a:p>
                      <a:pPr algn="ctr" fontAlgn="b"/>
                      <a:endParaRPr lang="nb-NO" sz="1200" b="1" i="0" u="none" strike="noStrike">
                        <a:effectLst/>
                        <a:latin typeface="Arial" panose="020B0604020202020204" pitchFamily="34" charset="0"/>
                      </a:endParaRPr>
                    </a:p>
                  </a:txBody>
                  <a:tcPr marL="9525" marR="9525" marT="9525" marB="0" anchor="ctr"/>
                </a:tc>
                <a:tc>
                  <a:txBody>
                    <a:bodyPr/>
                    <a:lstStyle/>
                    <a:p>
                      <a:pPr algn="ctr" fontAlgn="b"/>
                      <a:endParaRPr lang="nb-NO" sz="1200" b="1" i="0" u="none" strike="noStrike">
                        <a:effectLst/>
                        <a:latin typeface="Arial" panose="020B0604020202020204" pitchFamily="34" charset="0"/>
                      </a:endParaRPr>
                    </a:p>
                  </a:txBody>
                  <a:tcPr marL="9525" marR="9525" marT="9525" marB="0" anchor="ctr"/>
                </a:tc>
                <a:tc>
                  <a:txBody>
                    <a:bodyPr/>
                    <a:lstStyle/>
                    <a:p>
                      <a:pPr algn="ctr" fontAlgn="b"/>
                      <a:r>
                        <a:rPr lang="nb-NO" sz="1200" b="1" u="none" strike="noStrike">
                          <a:effectLst/>
                        </a:rPr>
                        <a:t>4.013</a:t>
                      </a:r>
                      <a:endParaRPr lang="nb-NO" sz="1200" b="1" i="0" u="none" strike="noStrike">
                        <a:effectLst/>
                        <a:latin typeface="Arial" panose="020B0604020202020204" pitchFamily="34" charset="0"/>
                      </a:endParaRPr>
                    </a:p>
                  </a:txBody>
                  <a:tcPr marL="9525" marR="9525" marT="9525" marB="0" anchor="ctr"/>
                </a:tc>
                <a:tc>
                  <a:txBody>
                    <a:bodyPr/>
                    <a:lstStyle/>
                    <a:p>
                      <a:pPr algn="ctr" fontAlgn="b"/>
                      <a:endParaRPr lang="nb-NO" sz="1200" b="1" i="0" u="none" strike="noStrike">
                        <a:effectLst/>
                        <a:latin typeface="Arial" panose="020B0604020202020204" pitchFamily="34" charset="0"/>
                      </a:endParaRPr>
                    </a:p>
                  </a:txBody>
                  <a:tcPr marL="9525" marR="9525" marT="9525" marB="0" anchor="ctr"/>
                </a:tc>
                <a:tc>
                  <a:txBody>
                    <a:bodyPr/>
                    <a:lstStyle/>
                    <a:p>
                      <a:pPr algn="ctr" fontAlgn="b"/>
                      <a:endParaRPr lang="nb-NO" sz="1200" b="1"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1386042721"/>
                  </a:ext>
                </a:extLst>
              </a:tr>
              <a:tr h="205130">
                <a:tc>
                  <a:txBody>
                    <a:bodyPr/>
                    <a:lstStyle/>
                    <a:p>
                      <a:pPr algn="ctr" fontAlgn="b"/>
                      <a:r>
                        <a:rPr lang="nb-NO" sz="1200" b="1" u="none" strike="noStrike" dirty="0" err="1">
                          <a:effectLst/>
                        </a:rPr>
                        <a:t>Deff</a:t>
                      </a:r>
                      <a:r>
                        <a:rPr lang="nb-NO" sz="1200" b="1" u="none" strike="noStrike" dirty="0">
                          <a:effectLst/>
                        </a:rPr>
                        <a:t> %</a:t>
                      </a:r>
                      <a:endParaRPr lang="nb-NO" sz="1200" b="1" i="0" u="none" strike="noStrike" dirty="0">
                        <a:effectLst/>
                        <a:latin typeface="Arial" panose="020B0604020202020204" pitchFamily="34" charset="0"/>
                      </a:endParaRPr>
                    </a:p>
                  </a:txBody>
                  <a:tcPr marL="9525" marR="9525" marT="9525" marB="0" anchor="ctr"/>
                </a:tc>
                <a:tc>
                  <a:txBody>
                    <a:bodyPr/>
                    <a:lstStyle/>
                    <a:p>
                      <a:pPr algn="ctr" fontAlgn="b"/>
                      <a:r>
                        <a:rPr lang="nb-NO" sz="1200" b="1" u="none" strike="noStrike">
                          <a:effectLst/>
                        </a:rPr>
                        <a:t>1.76%</a:t>
                      </a:r>
                      <a:endParaRPr lang="nb-NO" sz="1200" b="1" i="0" u="none" strike="noStrike">
                        <a:effectLst/>
                        <a:latin typeface="Arial" panose="020B0604020202020204" pitchFamily="34" charset="0"/>
                      </a:endParaRPr>
                    </a:p>
                  </a:txBody>
                  <a:tcPr marL="9525" marR="9525" marT="9525" marB="0" anchor="ctr"/>
                </a:tc>
                <a:tc>
                  <a:txBody>
                    <a:bodyPr/>
                    <a:lstStyle/>
                    <a:p>
                      <a:pPr algn="ctr" fontAlgn="b"/>
                      <a:endParaRPr lang="nb-NO" sz="1200" b="1" i="0" u="none" strike="noStrike">
                        <a:effectLst/>
                        <a:latin typeface="Arial" panose="020B0604020202020204" pitchFamily="34" charset="0"/>
                      </a:endParaRPr>
                    </a:p>
                  </a:txBody>
                  <a:tcPr marL="9525" marR="9525" marT="9525" marB="0" anchor="ctr"/>
                </a:tc>
                <a:tc>
                  <a:txBody>
                    <a:bodyPr/>
                    <a:lstStyle/>
                    <a:p>
                      <a:pPr algn="ctr" fontAlgn="b"/>
                      <a:endParaRPr lang="nb-NO" sz="1200" b="1" i="0" u="none" strike="noStrike" dirty="0">
                        <a:effectLst/>
                        <a:latin typeface="Arial" panose="020B0604020202020204" pitchFamily="34" charset="0"/>
                      </a:endParaRPr>
                    </a:p>
                  </a:txBody>
                  <a:tcPr marL="9525" marR="9525" marT="9525" marB="0" anchor="ctr"/>
                </a:tc>
                <a:tc>
                  <a:txBody>
                    <a:bodyPr/>
                    <a:lstStyle/>
                    <a:p>
                      <a:pPr algn="ctr" fontAlgn="b"/>
                      <a:r>
                        <a:rPr lang="nb-NO" sz="1200" b="1" u="none" strike="noStrike">
                          <a:effectLst/>
                        </a:rPr>
                        <a:t>1.76%</a:t>
                      </a:r>
                      <a:endParaRPr lang="nb-NO" sz="1200" b="1"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endParaRPr lang="nb-NO" sz="1200" b="1" i="0" u="none" strike="noStrike">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endParaRPr lang="nb-NO" sz="1200" b="1" i="0" u="none" strike="noStrike" dirty="0">
                        <a:effectLst/>
                        <a:latin typeface="Arial" panose="020B0604020202020204" pitchFamily="34" charset="0"/>
                      </a:endParaRPr>
                    </a:p>
                  </a:txBody>
                  <a:tcPr marL="9525" marR="9525" marT="9525" marB="0" anchor="ctr">
                    <a:solidFill>
                      <a:schemeClr val="accent3">
                        <a:lumMod val="40000"/>
                        <a:lumOff val="60000"/>
                      </a:schemeClr>
                    </a:solidFill>
                  </a:tcPr>
                </a:tc>
                <a:tc>
                  <a:txBody>
                    <a:bodyPr/>
                    <a:lstStyle/>
                    <a:p>
                      <a:pPr algn="ctr" fontAlgn="b"/>
                      <a:r>
                        <a:rPr lang="nb-NO" sz="1200" b="1" u="none" strike="noStrike">
                          <a:effectLst/>
                        </a:rPr>
                        <a:t>0.54%</a:t>
                      </a:r>
                      <a:endParaRPr lang="nb-NO" sz="1200" b="1" i="0" u="none" strike="noStrike">
                        <a:effectLst/>
                        <a:latin typeface="Arial" panose="020B0604020202020204" pitchFamily="34" charset="0"/>
                      </a:endParaRPr>
                    </a:p>
                  </a:txBody>
                  <a:tcPr marL="9525" marR="9525" marT="9525" marB="0" anchor="ctr"/>
                </a:tc>
                <a:tc>
                  <a:txBody>
                    <a:bodyPr/>
                    <a:lstStyle/>
                    <a:p>
                      <a:pPr algn="ctr" fontAlgn="b"/>
                      <a:endParaRPr lang="nb-NO" sz="1200" b="1" i="0" u="none" strike="noStrike">
                        <a:effectLst/>
                        <a:latin typeface="Arial" panose="020B0604020202020204" pitchFamily="34" charset="0"/>
                      </a:endParaRPr>
                    </a:p>
                  </a:txBody>
                  <a:tcPr marL="9525" marR="9525" marT="9525" marB="0" anchor="ctr"/>
                </a:tc>
                <a:tc>
                  <a:txBody>
                    <a:bodyPr/>
                    <a:lstStyle/>
                    <a:p>
                      <a:pPr algn="ctr" fontAlgn="b"/>
                      <a:endParaRPr lang="nb-NO" sz="1200" b="1" i="0" u="none" strike="noStrike">
                        <a:effectLst/>
                        <a:latin typeface="Arial" panose="020B0604020202020204" pitchFamily="34" charset="0"/>
                      </a:endParaRPr>
                    </a:p>
                  </a:txBody>
                  <a:tcPr marL="9525" marR="9525" marT="9525" marB="0" anchor="ctr"/>
                </a:tc>
                <a:tc>
                  <a:txBody>
                    <a:bodyPr/>
                    <a:lstStyle/>
                    <a:p>
                      <a:pPr algn="ctr" fontAlgn="b"/>
                      <a:r>
                        <a:rPr lang="nb-NO" sz="1200" b="1" u="none" strike="noStrike" dirty="0">
                          <a:effectLst/>
                        </a:rPr>
                        <a:t>0.32%</a:t>
                      </a:r>
                      <a:endParaRPr lang="nb-NO" sz="1200" b="1" i="0" u="none" strike="noStrike" dirty="0">
                        <a:effectLst/>
                        <a:latin typeface="Arial" panose="020B0604020202020204" pitchFamily="34" charset="0"/>
                      </a:endParaRPr>
                    </a:p>
                  </a:txBody>
                  <a:tcPr marL="9525" marR="9525" marT="9525" marB="0" anchor="ctr"/>
                </a:tc>
                <a:tc>
                  <a:txBody>
                    <a:bodyPr/>
                    <a:lstStyle/>
                    <a:p>
                      <a:pPr algn="ctr" fontAlgn="b"/>
                      <a:endParaRPr lang="nb-NO" sz="1200" b="1" i="0" u="none" strike="noStrike" dirty="0">
                        <a:effectLst/>
                        <a:latin typeface="Arial" panose="020B0604020202020204" pitchFamily="34" charset="0"/>
                      </a:endParaRPr>
                    </a:p>
                  </a:txBody>
                  <a:tcPr marL="9525" marR="9525" marT="9525" marB="0" anchor="ctr"/>
                </a:tc>
                <a:tc>
                  <a:txBody>
                    <a:bodyPr/>
                    <a:lstStyle/>
                    <a:p>
                      <a:pPr algn="ctr" fontAlgn="b"/>
                      <a:endParaRPr lang="nb-NO" sz="1200" b="1" i="0" u="none" strike="noStrike">
                        <a:effectLst/>
                        <a:latin typeface="Arial" panose="020B0604020202020204" pitchFamily="34" charset="0"/>
                      </a:endParaRPr>
                    </a:p>
                  </a:txBody>
                  <a:tcPr marL="9525" marR="9525" marT="9525" marB="0" anchor="ctr"/>
                </a:tc>
                <a:tc>
                  <a:txBody>
                    <a:bodyPr/>
                    <a:lstStyle/>
                    <a:p>
                      <a:pPr algn="ctr" fontAlgn="b"/>
                      <a:r>
                        <a:rPr lang="nb-NO" sz="1200" b="1" u="none" strike="noStrike" dirty="0">
                          <a:effectLst/>
                        </a:rPr>
                        <a:t>0.33%</a:t>
                      </a:r>
                      <a:endParaRPr lang="nb-NO" sz="1200" b="1" i="0" u="none" strike="noStrike" dirty="0">
                        <a:effectLst/>
                        <a:latin typeface="Arial" panose="020B0604020202020204" pitchFamily="34" charset="0"/>
                      </a:endParaRPr>
                    </a:p>
                  </a:txBody>
                  <a:tcPr marL="9525" marR="9525" marT="9525" marB="0" anchor="ctr"/>
                </a:tc>
                <a:tc>
                  <a:txBody>
                    <a:bodyPr/>
                    <a:lstStyle/>
                    <a:p>
                      <a:pPr algn="ctr" fontAlgn="b"/>
                      <a:endParaRPr lang="nb-NO" sz="1200" b="1" i="0" u="none" strike="noStrike" dirty="0">
                        <a:effectLst/>
                        <a:latin typeface="Arial" panose="020B0604020202020204" pitchFamily="34" charset="0"/>
                      </a:endParaRPr>
                    </a:p>
                  </a:txBody>
                  <a:tcPr marL="9525" marR="9525" marT="9525" marB="0" anchor="ctr"/>
                </a:tc>
                <a:tc>
                  <a:txBody>
                    <a:bodyPr/>
                    <a:lstStyle/>
                    <a:p>
                      <a:pPr algn="ctr" fontAlgn="b"/>
                      <a:endParaRPr lang="nb-NO" sz="1200" b="1"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1787858586"/>
                  </a:ext>
                </a:extLst>
              </a:tr>
            </a:tbl>
          </a:graphicData>
        </a:graphic>
      </p:graphicFrame>
      <p:sp>
        <p:nvSpPr>
          <p:cNvPr id="4" name="TextBox 3">
            <a:extLst>
              <a:ext uri="{FF2B5EF4-FFF2-40B4-BE49-F238E27FC236}">
                <a16:creationId xmlns:a16="http://schemas.microsoft.com/office/drawing/2014/main" id="{7DD5B92C-0B03-5E85-709A-A3AD8B24E756}"/>
              </a:ext>
            </a:extLst>
          </p:cNvPr>
          <p:cNvSpPr txBox="1"/>
          <p:nvPr/>
        </p:nvSpPr>
        <p:spPr>
          <a:xfrm>
            <a:off x="479376" y="1359631"/>
            <a:ext cx="8496944"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Case4&amp;5 have better agreements with the ideal solution, which is 4 m/s.</a:t>
            </a:r>
          </a:p>
          <a:p>
            <a:pPr marL="285750" indent="-285750">
              <a:lnSpc>
                <a:spcPct val="150000"/>
              </a:lnSpc>
              <a:buFont typeface="Arial" panose="020B0604020202020204" pitchFamily="34" charset="0"/>
              <a:buChar char="•"/>
            </a:pPr>
            <a:r>
              <a:rPr lang="en-US" dirty="0"/>
              <a:t>Fixed value condition have better results regarding the </a:t>
            </a:r>
            <a:r>
              <a:rPr lang="en-US" b="1" dirty="0"/>
              <a:t>mass conservation.</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522310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3C7141-D5B9-DD8A-B0BD-71F364FD0C16}"/>
              </a:ext>
            </a:extLst>
          </p:cNvPr>
          <p:cNvPicPr>
            <a:picLocks noChangeAspect="1"/>
          </p:cNvPicPr>
          <p:nvPr/>
        </p:nvPicPr>
        <p:blipFill rotWithShape="1">
          <a:blip r:embed="rId2">
            <a:extLst>
              <a:ext uri="{28A0092B-C50C-407E-A947-70E740481C1C}">
                <a14:useLocalDpi xmlns:a14="http://schemas.microsoft.com/office/drawing/2010/main" val="0"/>
              </a:ext>
            </a:extLst>
          </a:blip>
          <a:srcRect l="156" t="53306" r="-156" b="494"/>
          <a:stretch/>
        </p:blipFill>
        <p:spPr>
          <a:xfrm>
            <a:off x="0" y="3006442"/>
            <a:ext cx="12192000" cy="3168352"/>
          </a:xfrm>
          <a:prstGeom prst="rect">
            <a:avLst/>
          </a:prstGeom>
        </p:spPr>
      </p:pic>
      <p:sp>
        <p:nvSpPr>
          <p:cNvPr id="4" name="Title 3">
            <a:extLst>
              <a:ext uri="{FF2B5EF4-FFF2-40B4-BE49-F238E27FC236}">
                <a16:creationId xmlns:a16="http://schemas.microsoft.com/office/drawing/2014/main" id="{EE90A03E-B28E-EC85-2327-E6D839236DDE}"/>
              </a:ext>
            </a:extLst>
          </p:cNvPr>
          <p:cNvSpPr>
            <a:spLocks noGrp="1"/>
          </p:cNvSpPr>
          <p:nvPr>
            <p:ph type="title"/>
          </p:nvPr>
        </p:nvSpPr>
        <p:spPr/>
        <p:txBody>
          <a:bodyPr/>
          <a:lstStyle/>
          <a:p>
            <a:r>
              <a:rPr lang="en-US" dirty="0"/>
              <a:t>Results and conclusions</a:t>
            </a:r>
          </a:p>
        </p:txBody>
      </p:sp>
      <p:sp>
        <p:nvSpPr>
          <p:cNvPr id="10" name="TextBox 9">
            <a:extLst>
              <a:ext uri="{FF2B5EF4-FFF2-40B4-BE49-F238E27FC236}">
                <a16:creationId xmlns:a16="http://schemas.microsoft.com/office/drawing/2014/main" id="{EACAED6B-AEC1-1085-FF94-E4AC05262555}"/>
              </a:ext>
            </a:extLst>
          </p:cNvPr>
          <p:cNvSpPr txBox="1"/>
          <p:nvPr/>
        </p:nvSpPr>
        <p:spPr>
          <a:xfrm>
            <a:off x="290414"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Case1</a:t>
            </a:r>
          </a:p>
        </p:txBody>
      </p:sp>
      <p:sp>
        <p:nvSpPr>
          <p:cNvPr id="11" name="TextBox 10">
            <a:extLst>
              <a:ext uri="{FF2B5EF4-FFF2-40B4-BE49-F238E27FC236}">
                <a16:creationId xmlns:a16="http://schemas.microsoft.com/office/drawing/2014/main" id="{99931AE8-A35E-CDF0-D6F4-29EEFA63D27A}"/>
              </a:ext>
            </a:extLst>
          </p:cNvPr>
          <p:cNvSpPr txBox="1"/>
          <p:nvPr/>
        </p:nvSpPr>
        <p:spPr>
          <a:xfrm>
            <a:off x="3013187"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Case2</a:t>
            </a:r>
          </a:p>
        </p:txBody>
      </p:sp>
      <p:sp>
        <p:nvSpPr>
          <p:cNvPr id="12" name="TextBox 11">
            <a:extLst>
              <a:ext uri="{FF2B5EF4-FFF2-40B4-BE49-F238E27FC236}">
                <a16:creationId xmlns:a16="http://schemas.microsoft.com/office/drawing/2014/main" id="{97C60741-2808-2C45-9E03-84DEF3677522}"/>
              </a:ext>
            </a:extLst>
          </p:cNvPr>
          <p:cNvSpPr txBox="1"/>
          <p:nvPr/>
        </p:nvSpPr>
        <p:spPr>
          <a:xfrm>
            <a:off x="5735960"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Case3</a:t>
            </a:r>
          </a:p>
        </p:txBody>
      </p:sp>
      <p:sp>
        <p:nvSpPr>
          <p:cNvPr id="16" name="TextBox 15">
            <a:extLst>
              <a:ext uri="{FF2B5EF4-FFF2-40B4-BE49-F238E27FC236}">
                <a16:creationId xmlns:a16="http://schemas.microsoft.com/office/drawing/2014/main" id="{08528DBE-5234-EA07-CF4C-100683F80530}"/>
              </a:ext>
            </a:extLst>
          </p:cNvPr>
          <p:cNvSpPr txBox="1"/>
          <p:nvPr/>
        </p:nvSpPr>
        <p:spPr>
          <a:xfrm>
            <a:off x="325226" y="1268760"/>
            <a:ext cx="11973596"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Case1&amp;2 have the same results of p and </a:t>
            </a:r>
            <a:r>
              <a:rPr lang="en-US" dirty="0" err="1"/>
              <a:t>p_rgh</a:t>
            </a:r>
            <a:r>
              <a:rPr lang="en-US" dirty="0"/>
              <a:t>, case 2 have no p gradient in vertical direction.</a:t>
            </a:r>
          </a:p>
          <a:p>
            <a:pPr marL="285750" indent="-285750">
              <a:lnSpc>
                <a:spcPct val="150000"/>
              </a:lnSpc>
              <a:buFont typeface="Arial" panose="020B0604020202020204" pitchFamily="34" charset="0"/>
              <a:buChar char="•"/>
            </a:pPr>
            <a:r>
              <a:rPr lang="en-US" dirty="0"/>
              <a:t>Case4&amp;5 have the same results of p and </a:t>
            </a:r>
            <a:r>
              <a:rPr lang="en-US" dirty="0" err="1"/>
              <a:t>p_rgh</a:t>
            </a:r>
            <a:r>
              <a:rPr lang="en-US" dirty="0"/>
              <a:t>, case 5 have no </a:t>
            </a:r>
            <a:r>
              <a:rPr lang="en-US" dirty="0" err="1"/>
              <a:t>p_rgh</a:t>
            </a:r>
            <a:r>
              <a:rPr lang="en-US" dirty="0"/>
              <a:t> gradient in vertical direction.</a:t>
            </a:r>
          </a:p>
          <a:p>
            <a:pPr marL="285750" indent="-285750">
              <a:lnSpc>
                <a:spcPct val="150000"/>
              </a:lnSpc>
              <a:buFont typeface="Arial" panose="020B0604020202020204" pitchFamily="34" charset="0"/>
              <a:buChar char="•"/>
            </a:pPr>
            <a:r>
              <a:rPr lang="en-US" dirty="0"/>
              <a:t>Case3 is the one very different than others. </a:t>
            </a:r>
          </a:p>
        </p:txBody>
      </p:sp>
      <p:sp>
        <p:nvSpPr>
          <p:cNvPr id="19" name="TextBox 18">
            <a:extLst>
              <a:ext uri="{FF2B5EF4-FFF2-40B4-BE49-F238E27FC236}">
                <a16:creationId xmlns:a16="http://schemas.microsoft.com/office/drawing/2014/main" id="{06489717-B9CC-C693-9C42-D5ABDC2595B1}"/>
              </a:ext>
            </a:extLst>
          </p:cNvPr>
          <p:cNvSpPr txBox="1"/>
          <p:nvPr/>
        </p:nvSpPr>
        <p:spPr>
          <a:xfrm>
            <a:off x="8458733"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Case4</a:t>
            </a:r>
          </a:p>
        </p:txBody>
      </p:sp>
      <p:sp>
        <p:nvSpPr>
          <p:cNvPr id="20" name="TextBox 19">
            <a:extLst>
              <a:ext uri="{FF2B5EF4-FFF2-40B4-BE49-F238E27FC236}">
                <a16:creationId xmlns:a16="http://schemas.microsoft.com/office/drawing/2014/main" id="{E45DEBB4-F7D6-EB8C-22F2-268AC3DBFE50}"/>
              </a:ext>
            </a:extLst>
          </p:cNvPr>
          <p:cNvSpPr txBox="1"/>
          <p:nvPr/>
        </p:nvSpPr>
        <p:spPr>
          <a:xfrm>
            <a:off x="11181506"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Case5</a:t>
            </a:r>
          </a:p>
        </p:txBody>
      </p:sp>
    </p:spTree>
    <p:extLst>
      <p:ext uri="{BB962C8B-B14F-4D97-AF65-F5344CB8AC3E}">
        <p14:creationId xmlns:p14="http://schemas.microsoft.com/office/powerpoint/2010/main" val="2275891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3C7141-D5B9-DD8A-B0BD-71F364FD0C16}"/>
              </a:ext>
            </a:extLst>
          </p:cNvPr>
          <p:cNvPicPr>
            <a:picLocks noChangeAspect="1"/>
          </p:cNvPicPr>
          <p:nvPr/>
        </p:nvPicPr>
        <p:blipFill rotWithShape="1">
          <a:blip r:embed="rId2">
            <a:extLst>
              <a:ext uri="{28A0092B-C50C-407E-A947-70E740481C1C}">
                <a14:useLocalDpi xmlns:a14="http://schemas.microsoft.com/office/drawing/2010/main" val="0"/>
              </a:ext>
            </a:extLst>
          </a:blip>
          <a:srcRect l="140" t="54202" r="-140" b="-402"/>
          <a:stretch/>
        </p:blipFill>
        <p:spPr>
          <a:xfrm>
            <a:off x="0" y="3041406"/>
            <a:ext cx="12192000" cy="3168352"/>
          </a:xfrm>
          <a:prstGeom prst="rect">
            <a:avLst/>
          </a:prstGeom>
        </p:spPr>
      </p:pic>
      <p:sp>
        <p:nvSpPr>
          <p:cNvPr id="4" name="Title 3">
            <a:extLst>
              <a:ext uri="{FF2B5EF4-FFF2-40B4-BE49-F238E27FC236}">
                <a16:creationId xmlns:a16="http://schemas.microsoft.com/office/drawing/2014/main" id="{EE90A03E-B28E-EC85-2327-E6D839236DDE}"/>
              </a:ext>
            </a:extLst>
          </p:cNvPr>
          <p:cNvSpPr>
            <a:spLocks noGrp="1"/>
          </p:cNvSpPr>
          <p:nvPr>
            <p:ph type="title"/>
          </p:nvPr>
        </p:nvSpPr>
        <p:spPr/>
        <p:txBody>
          <a:bodyPr/>
          <a:lstStyle/>
          <a:p>
            <a:r>
              <a:rPr lang="en-US" dirty="0"/>
              <a:t>Results and conclusions</a:t>
            </a:r>
          </a:p>
        </p:txBody>
      </p:sp>
      <p:sp>
        <p:nvSpPr>
          <p:cNvPr id="10" name="TextBox 9">
            <a:extLst>
              <a:ext uri="{FF2B5EF4-FFF2-40B4-BE49-F238E27FC236}">
                <a16:creationId xmlns:a16="http://schemas.microsoft.com/office/drawing/2014/main" id="{EACAED6B-AEC1-1085-FF94-E4AC05262555}"/>
              </a:ext>
            </a:extLst>
          </p:cNvPr>
          <p:cNvSpPr txBox="1"/>
          <p:nvPr/>
        </p:nvSpPr>
        <p:spPr>
          <a:xfrm>
            <a:off x="290414"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Case1</a:t>
            </a:r>
          </a:p>
        </p:txBody>
      </p:sp>
      <p:sp>
        <p:nvSpPr>
          <p:cNvPr id="11" name="TextBox 10">
            <a:extLst>
              <a:ext uri="{FF2B5EF4-FFF2-40B4-BE49-F238E27FC236}">
                <a16:creationId xmlns:a16="http://schemas.microsoft.com/office/drawing/2014/main" id="{99931AE8-A35E-CDF0-D6F4-29EEFA63D27A}"/>
              </a:ext>
            </a:extLst>
          </p:cNvPr>
          <p:cNvSpPr txBox="1"/>
          <p:nvPr/>
        </p:nvSpPr>
        <p:spPr>
          <a:xfrm>
            <a:off x="3013187"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Case2</a:t>
            </a:r>
          </a:p>
        </p:txBody>
      </p:sp>
      <p:sp>
        <p:nvSpPr>
          <p:cNvPr id="12" name="TextBox 11">
            <a:extLst>
              <a:ext uri="{FF2B5EF4-FFF2-40B4-BE49-F238E27FC236}">
                <a16:creationId xmlns:a16="http://schemas.microsoft.com/office/drawing/2014/main" id="{97C60741-2808-2C45-9E03-84DEF3677522}"/>
              </a:ext>
            </a:extLst>
          </p:cNvPr>
          <p:cNvSpPr txBox="1"/>
          <p:nvPr/>
        </p:nvSpPr>
        <p:spPr>
          <a:xfrm>
            <a:off x="5735960"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Case3</a:t>
            </a:r>
          </a:p>
        </p:txBody>
      </p:sp>
      <p:sp>
        <p:nvSpPr>
          <p:cNvPr id="19" name="TextBox 18">
            <a:extLst>
              <a:ext uri="{FF2B5EF4-FFF2-40B4-BE49-F238E27FC236}">
                <a16:creationId xmlns:a16="http://schemas.microsoft.com/office/drawing/2014/main" id="{06489717-B9CC-C693-9C42-D5ABDC2595B1}"/>
              </a:ext>
            </a:extLst>
          </p:cNvPr>
          <p:cNvSpPr txBox="1"/>
          <p:nvPr/>
        </p:nvSpPr>
        <p:spPr>
          <a:xfrm>
            <a:off x="8458733"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Case4</a:t>
            </a:r>
          </a:p>
        </p:txBody>
      </p:sp>
      <p:sp>
        <p:nvSpPr>
          <p:cNvPr id="20" name="TextBox 19">
            <a:extLst>
              <a:ext uri="{FF2B5EF4-FFF2-40B4-BE49-F238E27FC236}">
                <a16:creationId xmlns:a16="http://schemas.microsoft.com/office/drawing/2014/main" id="{E45DEBB4-F7D6-EB8C-22F2-268AC3DBFE50}"/>
              </a:ext>
            </a:extLst>
          </p:cNvPr>
          <p:cNvSpPr txBox="1"/>
          <p:nvPr/>
        </p:nvSpPr>
        <p:spPr>
          <a:xfrm>
            <a:off x="11181506" y="2814959"/>
            <a:ext cx="1152128" cy="400110"/>
          </a:xfrm>
          <a:prstGeom prst="rect">
            <a:avLst/>
          </a:prstGeom>
          <a:noFill/>
        </p:spPr>
        <p:txBody>
          <a:bodyPr wrap="square" rtlCol="0">
            <a:spAutoFit/>
          </a:bodyPr>
          <a:lstStyle/>
          <a:p>
            <a:r>
              <a:rPr lang="en-US" sz="2000" dirty="0">
                <a:solidFill>
                  <a:schemeClr val="tx1">
                    <a:lumMod val="50000"/>
                  </a:schemeClr>
                </a:solidFill>
                <a:effectLst>
                  <a:outerShdw blurRad="38100" dist="38100" dir="2700000" algn="tl">
                    <a:srgbClr val="000000">
                      <a:alpha val="43137"/>
                    </a:srgbClr>
                  </a:outerShdw>
                </a:effectLst>
              </a:rPr>
              <a:t>Case5</a:t>
            </a:r>
          </a:p>
        </p:txBody>
      </p:sp>
      <p:sp>
        <p:nvSpPr>
          <p:cNvPr id="2" name="TextBox 1">
            <a:extLst>
              <a:ext uri="{FF2B5EF4-FFF2-40B4-BE49-F238E27FC236}">
                <a16:creationId xmlns:a16="http://schemas.microsoft.com/office/drawing/2014/main" id="{C91B76A1-2567-031E-2D84-AC0E61326963}"/>
              </a:ext>
            </a:extLst>
          </p:cNvPr>
          <p:cNvSpPr txBox="1"/>
          <p:nvPr/>
        </p:nvSpPr>
        <p:spPr>
          <a:xfrm>
            <a:off x="323454" y="1268760"/>
            <a:ext cx="10488490"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Case1&amp;2 have the same results of p and </a:t>
            </a:r>
            <a:r>
              <a:rPr lang="en-US" dirty="0" err="1"/>
              <a:t>p_rgh</a:t>
            </a:r>
            <a:r>
              <a:rPr lang="en-US" dirty="0"/>
              <a:t>, case 2 have no p gradient in vertical direction.</a:t>
            </a:r>
          </a:p>
          <a:p>
            <a:pPr marL="285750" indent="-285750">
              <a:lnSpc>
                <a:spcPct val="150000"/>
              </a:lnSpc>
              <a:buFont typeface="Arial" panose="020B0604020202020204" pitchFamily="34" charset="0"/>
              <a:buChar char="•"/>
            </a:pPr>
            <a:r>
              <a:rPr lang="en-US" dirty="0"/>
              <a:t>Case4&amp;5 have the same results of p and </a:t>
            </a:r>
            <a:r>
              <a:rPr lang="en-US" dirty="0" err="1"/>
              <a:t>p_rgh</a:t>
            </a:r>
            <a:r>
              <a:rPr lang="en-US" dirty="0"/>
              <a:t>, case 5 have no </a:t>
            </a:r>
            <a:r>
              <a:rPr lang="en-US" dirty="0" err="1"/>
              <a:t>p_rgh</a:t>
            </a:r>
            <a:r>
              <a:rPr lang="en-US" dirty="0"/>
              <a:t> gradient in vertical direction.</a:t>
            </a:r>
          </a:p>
          <a:p>
            <a:pPr marL="285750" indent="-285750">
              <a:lnSpc>
                <a:spcPct val="150000"/>
              </a:lnSpc>
              <a:buFont typeface="Arial" panose="020B0604020202020204" pitchFamily="34" charset="0"/>
              <a:buChar char="•"/>
            </a:pPr>
            <a:r>
              <a:rPr lang="en-US" dirty="0"/>
              <a:t>Case3 is the one very different than others. </a:t>
            </a:r>
          </a:p>
        </p:txBody>
      </p:sp>
    </p:spTree>
    <p:extLst>
      <p:ext uri="{BB962C8B-B14F-4D97-AF65-F5344CB8AC3E}">
        <p14:creationId xmlns:p14="http://schemas.microsoft.com/office/powerpoint/2010/main" val="3957450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6AE9ACFC-CF09-A20E-BF8E-FD7BC50A37AC}"/>
              </a:ext>
            </a:extLst>
          </p:cNvPr>
          <p:cNvSpPr>
            <a:spLocks noGrp="1"/>
          </p:cNvSpPr>
          <p:nvPr>
            <p:ph type="title"/>
          </p:nvPr>
        </p:nvSpPr>
        <p:spPr>
          <a:xfrm>
            <a:off x="360363" y="296863"/>
            <a:ext cx="11471275" cy="1143000"/>
          </a:xfrm>
        </p:spPr>
        <p:txBody>
          <a:bodyPr/>
          <a:lstStyle/>
          <a:p>
            <a:r>
              <a:rPr lang="en-US" dirty="0"/>
              <a:t>Results and conclusions</a:t>
            </a:r>
          </a:p>
        </p:txBody>
      </p:sp>
      <p:sp>
        <p:nvSpPr>
          <p:cNvPr id="12" name="TextBox 11">
            <a:extLst>
              <a:ext uri="{FF2B5EF4-FFF2-40B4-BE49-F238E27FC236}">
                <a16:creationId xmlns:a16="http://schemas.microsoft.com/office/drawing/2014/main" id="{FE833E50-BE72-DF45-0DF5-654AFE305558}"/>
              </a:ext>
            </a:extLst>
          </p:cNvPr>
          <p:cNvSpPr txBox="1"/>
          <p:nvPr/>
        </p:nvSpPr>
        <p:spPr>
          <a:xfrm>
            <a:off x="419442" y="1340768"/>
            <a:ext cx="5316518" cy="3373359"/>
          </a:xfrm>
          <a:prstGeom prst="rect">
            <a:avLst/>
          </a:prstGeom>
          <a:noFill/>
        </p:spPr>
        <p:txBody>
          <a:bodyPr wrap="square" rtlCol="0">
            <a:spAutoFit/>
          </a:bodyPr>
          <a:lstStyle/>
          <a:p>
            <a:pPr>
              <a:lnSpc>
                <a:spcPct val="150000"/>
              </a:lnSpc>
            </a:pPr>
            <a:r>
              <a:rPr lang="en-US" dirty="0"/>
              <a:t>Compare with ideal solutions:</a:t>
            </a:r>
          </a:p>
          <a:p>
            <a:pPr marL="285750" indent="-285750">
              <a:lnSpc>
                <a:spcPct val="150000"/>
              </a:lnSpc>
              <a:buFont typeface="Arial" panose="020B0604020202020204" pitchFamily="34" charset="0"/>
              <a:buChar char="•"/>
            </a:pPr>
            <a:r>
              <a:rPr lang="en-US" dirty="0"/>
              <a:t>Pressure difference should be </a:t>
            </a:r>
          </a:p>
          <a:p>
            <a:pPr>
              <a:lnSpc>
                <a:spcPct val="150000"/>
              </a:lnSpc>
            </a:pPr>
            <a:r>
              <a:rPr lang="nb-NO" dirty="0"/>
              <a:t>    </a:t>
            </a:r>
            <a:r>
              <a:rPr lang="el-GR" dirty="0"/>
              <a:t>Δ</a:t>
            </a:r>
            <a:r>
              <a:rPr lang="nb-NO" dirty="0"/>
              <a:t>p = </a:t>
            </a:r>
            <a:r>
              <a:rPr lang="en-US" dirty="0"/>
              <a:t>p1-p2</a:t>
            </a:r>
          </a:p>
          <a:p>
            <a:pPr>
              <a:lnSpc>
                <a:spcPct val="150000"/>
              </a:lnSpc>
            </a:pPr>
            <a:r>
              <a:rPr lang="en-US" dirty="0"/>
              <a:t>     =1000/2*(4*4-1*1)+1000*9.81*(3.1-1.2)</a:t>
            </a:r>
          </a:p>
          <a:p>
            <a:pPr>
              <a:lnSpc>
                <a:spcPct val="150000"/>
              </a:lnSpc>
            </a:pPr>
            <a:r>
              <a:rPr lang="en-US" dirty="0"/>
              <a:t>     =7 500 +18 639</a:t>
            </a:r>
          </a:p>
          <a:p>
            <a:pPr>
              <a:lnSpc>
                <a:spcPct val="150000"/>
              </a:lnSpc>
            </a:pPr>
            <a:r>
              <a:rPr lang="en-US" dirty="0"/>
              <a:t>     =26139 [Pa]</a:t>
            </a:r>
          </a:p>
          <a:p>
            <a:pPr marL="285750" indent="-285750">
              <a:lnSpc>
                <a:spcPct val="150000"/>
              </a:lnSpc>
              <a:buFont typeface="Arial" panose="020B0604020202020204" pitchFamily="34" charset="0"/>
              <a:buChar char="•"/>
            </a:pPr>
            <a:r>
              <a:rPr lang="en-US" dirty="0"/>
              <a:t>Where the dynamic pressure should be: 7 500 [Pa]</a:t>
            </a:r>
          </a:p>
          <a:p>
            <a:pPr>
              <a:lnSpc>
                <a:spcPct val="150000"/>
              </a:lnSpc>
            </a:pPr>
            <a:endParaRPr lang="en-US" dirty="0"/>
          </a:p>
        </p:txBody>
      </p:sp>
      <p:graphicFrame>
        <p:nvGraphicFramePr>
          <p:cNvPr id="2" name="Table 1">
            <a:extLst>
              <a:ext uri="{FF2B5EF4-FFF2-40B4-BE49-F238E27FC236}">
                <a16:creationId xmlns:a16="http://schemas.microsoft.com/office/drawing/2014/main" id="{86C6438C-9B51-4FFB-ED16-CF0619C29FDB}"/>
              </a:ext>
            </a:extLst>
          </p:cNvPr>
          <p:cNvGraphicFramePr>
            <a:graphicFrameLocks noGrp="1"/>
          </p:cNvGraphicFramePr>
          <p:nvPr>
            <p:extLst>
              <p:ext uri="{D42A27DB-BD31-4B8C-83A1-F6EECF244321}">
                <p14:modId xmlns:p14="http://schemas.microsoft.com/office/powerpoint/2010/main" val="921849540"/>
              </p:ext>
            </p:extLst>
          </p:nvPr>
        </p:nvGraphicFramePr>
        <p:xfrm>
          <a:off x="6453584" y="1120745"/>
          <a:ext cx="5316516" cy="2280285"/>
        </p:xfrm>
        <a:graphic>
          <a:graphicData uri="http://schemas.openxmlformats.org/drawingml/2006/table">
            <a:tbl>
              <a:tblPr>
                <a:tableStyleId>{5C22544A-7EE6-4342-B048-85BDC9FD1C3A}</a:tableStyleId>
              </a:tblPr>
              <a:tblGrid>
                <a:gridCol w="886086">
                  <a:extLst>
                    <a:ext uri="{9D8B030D-6E8A-4147-A177-3AD203B41FA5}">
                      <a16:colId xmlns:a16="http://schemas.microsoft.com/office/drawing/2014/main" val="2514265665"/>
                    </a:ext>
                  </a:extLst>
                </a:gridCol>
                <a:gridCol w="886086">
                  <a:extLst>
                    <a:ext uri="{9D8B030D-6E8A-4147-A177-3AD203B41FA5}">
                      <a16:colId xmlns:a16="http://schemas.microsoft.com/office/drawing/2014/main" val="3605956218"/>
                    </a:ext>
                  </a:extLst>
                </a:gridCol>
                <a:gridCol w="886086">
                  <a:extLst>
                    <a:ext uri="{9D8B030D-6E8A-4147-A177-3AD203B41FA5}">
                      <a16:colId xmlns:a16="http://schemas.microsoft.com/office/drawing/2014/main" val="1511498539"/>
                    </a:ext>
                  </a:extLst>
                </a:gridCol>
                <a:gridCol w="886086">
                  <a:extLst>
                    <a:ext uri="{9D8B030D-6E8A-4147-A177-3AD203B41FA5}">
                      <a16:colId xmlns:a16="http://schemas.microsoft.com/office/drawing/2014/main" val="3630550223"/>
                    </a:ext>
                  </a:extLst>
                </a:gridCol>
                <a:gridCol w="886086">
                  <a:extLst>
                    <a:ext uri="{9D8B030D-6E8A-4147-A177-3AD203B41FA5}">
                      <a16:colId xmlns:a16="http://schemas.microsoft.com/office/drawing/2014/main" val="748905133"/>
                    </a:ext>
                  </a:extLst>
                </a:gridCol>
                <a:gridCol w="886086">
                  <a:extLst>
                    <a:ext uri="{9D8B030D-6E8A-4147-A177-3AD203B41FA5}">
                      <a16:colId xmlns:a16="http://schemas.microsoft.com/office/drawing/2014/main" val="3383206391"/>
                    </a:ext>
                  </a:extLst>
                </a:gridCol>
              </a:tblGrid>
              <a:tr h="0">
                <a:tc>
                  <a:txBody>
                    <a:bodyPr/>
                    <a:lstStyle/>
                    <a:p>
                      <a:pPr algn="l" fontAlgn="b"/>
                      <a:r>
                        <a:rPr lang="nb-NO" sz="1600" b="1" u="none" strike="noStrike" dirty="0">
                          <a:effectLst/>
                        </a:rPr>
                        <a:t> </a:t>
                      </a:r>
                      <a:r>
                        <a:rPr lang="nb-NO" sz="1600" b="1" u="none" strike="noStrike" dirty="0" err="1">
                          <a:effectLst/>
                        </a:rPr>
                        <a:t>p_rgh</a:t>
                      </a:r>
                      <a:endParaRPr lang="nb-NO" sz="1600" b="1" i="0" u="none" strike="noStrike" dirty="0">
                        <a:effectLst/>
                        <a:latin typeface="Arial" panose="020B0604020202020204" pitchFamily="34" charset="0"/>
                      </a:endParaRPr>
                    </a:p>
                  </a:txBody>
                  <a:tcPr marL="9525" marR="9525" marT="9525" marB="0" anchor="b"/>
                </a:tc>
                <a:tc>
                  <a:txBody>
                    <a:bodyPr/>
                    <a:lstStyle/>
                    <a:p>
                      <a:pPr algn="l" fontAlgn="b"/>
                      <a:r>
                        <a:rPr lang="nb-NO" sz="1600" b="1" u="none" strike="noStrike" dirty="0">
                          <a:effectLst/>
                        </a:rPr>
                        <a:t>case1</a:t>
                      </a:r>
                      <a:endParaRPr lang="nb-NO" sz="1600" b="1" i="0" u="none" strike="noStrike" dirty="0">
                        <a:effectLst/>
                        <a:latin typeface="Arial" panose="020B0604020202020204" pitchFamily="34" charset="0"/>
                      </a:endParaRPr>
                    </a:p>
                  </a:txBody>
                  <a:tcPr marL="9525" marR="9525" marT="9525" marB="0" anchor="b"/>
                </a:tc>
                <a:tc>
                  <a:txBody>
                    <a:bodyPr/>
                    <a:lstStyle/>
                    <a:p>
                      <a:pPr algn="l" fontAlgn="b"/>
                      <a:r>
                        <a:rPr lang="nb-NO" sz="1600" b="1" u="none" strike="noStrike" dirty="0">
                          <a:effectLst/>
                        </a:rPr>
                        <a:t>case2</a:t>
                      </a:r>
                      <a:endParaRPr lang="nb-NO" sz="1600" b="1" i="0" u="none" strike="noStrike" dirty="0">
                        <a:effectLst/>
                        <a:latin typeface="Arial" panose="020B0604020202020204" pitchFamily="34" charset="0"/>
                      </a:endParaRPr>
                    </a:p>
                  </a:txBody>
                  <a:tcPr marL="9525" marR="9525" marT="9525" marB="0" anchor="b">
                    <a:solidFill>
                      <a:schemeClr val="accent3">
                        <a:lumMod val="40000"/>
                        <a:lumOff val="60000"/>
                      </a:schemeClr>
                    </a:solidFill>
                  </a:tcPr>
                </a:tc>
                <a:tc>
                  <a:txBody>
                    <a:bodyPr/>
                    <a:lstStyle/>
                    <a:p>
                      <a:pPr algn="l" fontAlgn="b"/>
                      <a:r>
                        <a:rPr lang="nb-NO" sz="1600" b="1" u="none" strike="noStrike" dirty="0">
                          <a:effectLst/>
                        </a:rPr>
                        <a:t>case3</a:t>
                      </a:r>
                      <a:endParaRPr lang="nb-NO" sz="1600" b="1" i="0" u="none" strike="noStrike" dirty="0">
                        <a:effectLst/>
                        <a:latin typeface="Arial" panose="020B0604020202020204" pitchFamily="34" charset="0"/>
                      </a:endParaRPr>
                    </a:p>
                  </a:txBody>
                  <a:tcPr marL="9525" marR="9525" marT="9525" marB="0" anchor="b"/>
                </a:tc>
                <a:tc>
                  <a:txBody>
                    <a:bodyPr/>
                    <a:lstStyle/>
                    <a:p>
                      <a:pPr algn="l" fontAlgn="b"/>
                      <a:r>
                        <a:rPr lang="nb-NO" sz="1600" b="1" u="none" strike="noStrike" dirty="0">
                          <a:effectLst/>
                        </a:rPr>
                        <a:t>case4</a:t>
                      </a:r>
                      <a:endParaRPr lang="nb-NO" sz="1600" b="1" i="0" u="none" strike="noStrike" dirty="0">
                        <a:effectLst/>
                        <a:latin typeface="Arial" panose="020B0604020202020204" pitchFamily="34" charset="0"/>
                      </a:endParaRPr>
                    </a:p>
                  </a:txBody>
                  <a:tcPr marL="9525" marR="9525" marT="9525" marB="0" anchor="b"/>
                </a:tc>
                <a:tc>
                  <a:txBody>
                    <a:bodyPr/>
                    <a:lstStyle/>
                    <a:p>
                      <a:pPr algn="l" fontAlgn="b"/>
                      <a:r>
                        <a:rPr lang="nb-NO" sz="1600" b="1" u="none" strike="noStrike" dirty="0">
                          <a:effectLst/>
                        </a:rPr>
                        <a:t>case5</a:t>
                      </a:r>
                      <a:endParaRPr lang="nb-NO" sz="1600" b="1"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2172095760"/>
                  </a:ext>
                </a:extLst>
              </a:tr>
              <a:tr h="0">
                <a:tc>
                  <a:txBody>
                    <a:bodyPr/>
                    <a:lstStyle/>
                    <a:p>
                      <a:pPr algn="l" fontAlgn="b"/>
                      <a:r>
                        <a:rPr lang="nb-NO" sz="1600" u="none" strike="noStrike">
                          <a:effectLst/>
                        </a:rPr>
                        <a:t>inlet</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39932.1</a:t>
                      </a:r>
                      <a:endParaRPr lang="nb-NO" sz="1600" b="0" i="0" u="none" strike="noStrike">
                        <a:effectLst/>
                        <a:latin typeface="Arial" panose="020B0604020202020204" pitchFamily="34" charset="0"/>
                      </a:endParaRPr>
                    </a:p>
                  </a:txBody>
                  <a:tcPr marL="9525" marR="9525" marT="9525" marB="0" anchor="b"/>
                </a:tc>
                <a:tc>
                  <a:txBody>
                    <a:bodyPr/>
                    <a:lstStyle/>
                    <a:p>
                      <a:pPr marL="0" algn="r" defTabSz="914400" rtl="0" eaLnBrk="1" fontAlgn="b" latinLnBrk="0" hangingPunct="1"/>
                      <a:r>
                        <a:rPr lang="nb-NO" sz="1600" u="none" strike="noStrike" kern="1200" dirty="0">
                          <a:solidFill>
                            <a:schemeClr val="dk1"/>
                          </a:solidFill>
                          <a:effectLst/>
                          <a:latin typeface="+mn-lt"/>
                          <a:ea typeface="+mn-ea"/>
                          <a:cs typeface="+mn-cs"/>
                        </a:rPr>
                        <a:t>39937.2</a:t>
                      </a:r>
                    </a:p>
                  </a:txBody>
                  <a:tcPr marL="9525" marR="9525" marT="9525" marB="0" anchor="b">
                    <a:solidFill>
                      <a:schemeClr val="accent3">
                        <a:lumMod val="40000"/>
                        <a:lumOff val="60000"/>
                      </a:schemeClr>
                    </a:solidFill>
                  </a:tcPr>
                </a:tc>
                <a:tc>
                  <a:txBody>
                    <a:bodyPr/>
                    <a:lstStyle/>
                    <a:p>
                      <a:pPr algn="r" fontAlgn="b"/>
                      <a:r>
                        <a:rPr lang="nb-NO" sz="1600" u="none" strike="noStrike">
                          <a:effectLst/>
                        </a:rPr>
                        <a:t>38797.3</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8996.05</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8997.15</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726473848"/>
                  </a:ext>
                </a:extLst>
              </a:tr>
              <a:tr h="0">
                <a:tc>
                  <a:txBody>
                    <a:bodyPr/>
                    <a:lstStyle/>
                    <a:p>
                      <a:pPr algn="l" fontAlgn="b"/>
                      <a:r>
                        <a:rPr lang="nb-NO" sz="1600" u="none" strike="noStrike">
                          <a:effectLst/>
                        </a:rPr>
                        <a:t>outlet1</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30411</a:t>
                      </a:r>
                      <a:endParaRPr lang="nb-NO" sz="1600" b="0" i="0" u="none" strike="noStrike">
                        <a:effectLst/>
                        <a:latin typeface="Arial" panose="020B0604020202020204" pitchFamily="34" charset="0"/>
                      </a:endParaRPr>
                    </a:p>
                  </a:txBody>
                  <a:tcPr marL="9525" marR="9525" marT="9525" marB="0" anchor="b"/>
                </a:tc>
                <a:tc>
                  <a:txBody>
                    <a:bodyPr/>
                    <a:lstStyle/>
                    <a:p>
                      <a:pPr marL="0" algn="r" defTabSz="914400" rtl="0" eaLnBrk="1" fontAlgn="b" latinLnBrk="0" hangingPunct="1"/>
                      <a:r>
                        <a:rPr lang="nb-NO" sz="1600" u="none" strike="noStrike" kern="1200" dirty="0">
                          <a:solidFill>
                            <a:schemeClr val="dk1"/>
                          </a:solidFill>
                          <a:effectLst/>
                          <a:latin typeface="+mn-lt"/>
                          <a:ea typeface="+mn-ea"/>
                          <a:cs typeface="+mn-cs"/>
                        </a:rPr>
                        <a:t>32903.4</a:t>
                      </a:r>
                    </a:p>
                  </a:txBody>
                  <a:tcPr marL="9525" marR="9525" marT="9525" marB="0" anchor="b">
                    <a:solidFill>
                      <a:schemeClr val="accent3">
                        <a:lumMod val="40000"/>
                        <a:lumOff val="60000"/>
                      </a:schemeClr>
                    </a:solidFill>
                  </a:tcPr>
                </a:tc>
                <a:tc>
                  <a:txBody>
                    <a:bodyPr/>
                    <a:lstStyle/>
                    <a:p>
                      <a:pPr algn="r" fontAlgn="b"/>
                      <a:r>
                        <a:rPr lang="nb-NO" sz="1600" u="none" strike="noStrike">
                          <a:effectLst/>
                        </a:rPr>
                        <a:t>30882.5</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079688721"/>
                  </a:ext>
                </a:extLst>
              </a:tr>
              <a:tr h="0">
                <a:tc>
                  <a:txBody>
                    <a:bodyPr/>
                    <a:lstStyle/>
                    <a:p>
                      <a:pPr algn="l" fontAlgn="b"/>
                      <a:r>
                        <a:rPr lang="nb-NO" sz="1600" u="none" strike="noStrike">
                          <a:effectLst/>
                        </a:rPr>
                        <a:t>outlet2</a:t>
                      </a:r>
                      <a:endParaRPr lang="nb-NO" sz="1600" b="0" i="0" u="none" strike="noStrike">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marL="0" algn="r" defTabSz="914400" rtl="0" eaLnBrk="1" fontAlgn="b" latinLnBrk="0" hangingPunct="1"/>
                      <a:r>
                        <a:rPr lang="nb-NO" sz="1600" u="none" strike="noStrike" kern="1200" dirty="0">
                          <a:solidFill>
                            <a:schemeClr val="dk1"/>
                          </a:solidFill>
                          <a:effectLst/>
                          <a:latin typeface="+mn-lt"/>
                          <a:ea typeface="+mn-ea"/>
                          <a:cs typeface="+mn-cs"/>
                        </a:rPr>
                        <a:t>32901.1</a:t>
                      </a:r>
                    </a:p>
                  </a:txBody>
                  <a:tcPr marL="9525" marR="9525" marT="9525" marB="0" anchor="b">
                    <a:solidFill>
                      <a:schemeClr val="accent3">
                        <a:lumMod val="40000"/>
                        <a:lumOff val="60000"/>
                      </a:schemeClr>
                    </a:solidFill>
                  </a:tcPr>
                </a:tc>
                <a:tc>
                  <a:txBody>
                    <a:bodyPr/>
                    <a:lstStyle/>
                    <a:p>
                      <a:pPr algn="r" fontAlgn="b"/>
                      <a:r>
                        <a:rPr lang="nb-NO" sz="1600" u="none" strike="noStrike">
                          <a:effectLst/>
                        </a:rPr>
                        <a:t>30463.2</a:t>
                      </a:r>
                      <a:endParaRPr lang="nb-NO" sz="1600" b="0" i="0" u="none" strike="noStrike">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85643853"/>
                  </a:ext>
                </a:extLst>
              </a:tr>
              <a:tr h="0">
                <a:tc>
                  <a:txBody>
                    <a:bodyPr/>
                    <a:lstStyle/>
                    <a:p>
                      <a:pPr algn="l" fontAlgn="b"/>
                      <a:r>
                        <a:rPr lang="nb-NO" sz="1600" u="none" strike="noStrike">
                          <a:effectLst/>
                        </a:rPr>
                        <a:t>outlet3</a:t>
                      </a:r>
                      <a:endParaRPr lang="nb-NO" sz="1600" b="0" i="0" u="none" strike="noStrike">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marL="0" algn="r" defTabSz="914400" rtl="0" eaLnBrk="1" fontAlgn="b" latinLnBrk="0" hangingPunct="1"/>
                      <a:r>
                        <a:rPr lang="nb-NO" sz="1600" u="none" strike="noStrike" kern="1200" dirty="0">
                          <a:solidFill>
                            <a:schemeClr val="dk1"/>
                          </a:solidFill>
                          <a:effectLst/>
                          <a:latin typeface="+mn-lt"/>
                          <a:ea typeface="+mn-ea"/>
                          <a:cs typeface="+mn-cs"/>
                        </a:rPr>
                        <a:t>27915.9</a:t>
                      </a:r>
                    </a:p>
                  </a:txBody>
                  <a:tcPr marL="9525" marR="9525" marT="9525" marB="0" anchor="b">
                    <a:solidFill>
                      <a:schemeClr val="accent3">
                        <a:lumMod val="40000"/>
                        <a:lumOff val="60000"/>
                      </a:schemeClr>
                    </a:solidFill>
                  </a:tcPr>
                </a:tc>
                <a:tc>
                  <a:txBody>
                    <a:bodyPr/>
                    <a:lstStyle/>
                    <a:p>
                      <a:pPr algn="r" fontAlgn="b"/>
                      <a:r>
                        <a:rPr lang="nb-NO" sz="1600" u="none" strike="noStrike" dirty="0">
                          <a:effectLst/>
                        </a:rPr>
                        <a:t>27915.9</a:t>
                      </a:r>
                      <a:endParaRPr lang="nb-NO" sz="1600" b="0" i="0" u="none" strike="noStrike" dirty="0">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143079803"/>
                  </a:ext>
                </a:extLst>
              </a:tr>
              <a:tr h="0">
                <a:tc>
                  <a:txBody>
                    <a:bodyPr/>
                    <a:lstStyle/>
                    <a:p>
                      <a:pPr algn="l" fontAlgn="b"/>
                      <a:r>
                        <a:rPr lang="nb-NO" sz="1600" u="none" strike="noStrike" dirty="0">
                          <a:effectLst/>
                        </a:rPr>
                        <a:t>outlet4</a:t>
                      </a:r>
                      <a:endParaRPr lang="nb-NO" sz="1600" b="0" i="0" u="none" strike="noStrike" dirty="0">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marL="0" algn="r" defTabSz="914400" rtl="0" eaLnBrk="1" fontAlgn="b" latinLnBrk="0" hangingPunct="1"/>
                      <a:r>
                        <a:rPr lang="nb-NO" sz="1600" u="none" strike="noStrike" kern="1200" dirty="0">
                          <a:solidFill>
                            <a:schemeClr val="dk1"/>
                          </a:solidFill>
                          <a:effectLst/>
                          <a:latin typeface="+mn-lt"/>
                          <a:ea typeface="+mn-ea"/>
                          <a:cs typeface="+mn-cs"/>
                        </a:rPr>
                        <a:t>27919.6</a:t>
                      </a:r>
                    </a:p>
                  </a:txBody>
                  <a:tcPr marL="9525" marR="9525" marT="9525" marB="0" anchor="b">
                    <a:solidFill>
                      <a:schemeClr val="accent3">
                        <a:lumMod val="40000"/>
                        <a:lumOff val="60000"/>
                      </a:schemeClr>
                    </a:solidFill>
                  </a:tcPr>
                </a:tc>
                <a:tc>
                  <a:txBody>
                    <a:bodyPr/>
                    <a:lstStyle/>
                    <a:p>
                      <a:pPr algn="r" fontAlgn="b"/>
                      <a:r>
                        <a:rPr lang="nb-NO" sz="1600" u="none" strike="noStrike">
                          <a:effectLst/>
                        </a:rPr>
                        <a:t>29670.4</a:t>
                      </a:r>
                      <a:endParaRPr lang="nb-NO" sz="1600" b="0" i="0" u="none" strike="noStrike">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750590389"/>
                  </a:ext>
                </a:extLst>
              </a:tr>
              <a:tr h="0">
                <a:tc>
                  <a:txBody>
                    <a:bodyPr/>
                    <a:lstStyle/>
                    <a:p>
                      <a:pPr algn="l" fontAlgn="b"/>
                      <a:r>
                        <a:rPr lang="nb-NO" sz="1600" u="none" strike="noStrike">
                          <a:effectLst/>
                        </a:rPr>
                        <a:t>outlets</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30411</a:t>
                      </a:r>
                      <a:endParaRPr lang="nb-NO" sz="1600" b="0" i="0" u="none" strike="noStrike">
                        <a:effectLst/>
                        <a:latin typeface="Arial" panose="020B0604020202020204" pitchFamily="34" charset="0"/>
                      </a:endParaRPr>
                    </a:p>
                  </a:txBody>
                  <a:tcPr marL="9525" marR="9525" marT="9525" marB="0" anchor="b"/>
                </a:tc>
                <a:tc>
                  <a:txBody>
                    <a:bodyPr/>
                    <a:lstStyle/>
                    <a:p>
                      <a:pPr marL="0" algn="r" defTabSz="914400" rtl="0" eaLnBrk="1" fontAlgn="b" latinLnBrk="0" hangingPunct="1"/>
                      <a:r>
                        <a:rPr lang="nb-NO" sz="1600" u="none" strike="noStrike" kern="1200" dirty="0">
                          <a:solidFill>
                            <a:schemeClr val="dk1"/>
                          </a:solidFill>
                          <a:effectLst/>
                          <a:latin typeface="+mn-lt"/>
                          <a:ea typeface="+mn-ea"/>
                          <a:cs typeface="+mn-cs"/>
                        </a:rPr>
                        <a:t>30411.06</a:t>
                      </a:r>
                    </a:p>
                  </a:txBody>
                  <a:tcPr marL="9525" marR="9525" marT="9525" marB="0" anchor="b">
                    <a:solidFill>
                      <a:schemeClr val="accent3">
                        <a:lumMod val="40000"/>
                        <a:lumOff val="60000"/>
                      </a:schemeClr>
                    </a:solidFill>
                  </a:tcPr>
                </a:tc>
                <a:tc>
                  <a:txBody>
                    <a:bodyPr/>
                    <a:lstStyle/>
                    <a:p>
                      <a:pPr algn="r" fontAlgn="b"/>
                      <a:r>
                        <a:rPr lang="nb-NO" sz="1600" u="none" strike="noStrike">
                          <a:effectLst/>
                        </a:rPr>
                        <a:t>29731.15</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882316448"/>
                  </a:ext>
                </a:extLst>
              </a:tr>
              <a:tr h="0">
                <a:tc>
                  <a:txBody>
                    <a:bodyPr/>
                    <a:lstStyle/>
                    <a:p>
                      <a:pPr algn="l" fontAlgn="b"/>
                      <a:r>
                        <a:rPr lang="el-GR" sz="1600" b="1" u="none" strike="noStrike" dirty="0">
                          <a:effectLst/>
                        </a:rPr>
                        <a:t>Δ</a:t>
                      </a:r>
                      <a:r>
                        <a:rPr lang="nb-NO" sz="1600" b="1" u="none" strike="noStrike" dirty="0">
                          <a:effectLst/>
                        </a:rPr>
                        <a:t>p</a:t>
                      </a:r>
                      <a:endParaRPr lang="nb-NO" sz="1600" b="1" i="0" u="none" strike="noStrike" dirty="0">
                        <a:effectLst/>
                        <a:latin typeface="Arial" panose="020B0604020202020204" pitchFamily="34" charset="0"/>
                      </a:endParaRPr>
                    </a:p>
                  </a:txBody>
                  <a:tcPr marL="9525" marR="9525" marT="9525" marB="0" anchor="b"/>
                </a:tc>
                <a:tc>
                  <a:txBody>
                    <a:bodyPr/>
                    <a:lstStyle/>
                    <a:p>
                      <a:pPr algn="r" fontAlgn="b"/>
                      <a:r>
                        <a:rPr lang="nb-NO" sz="1600" b="1" u="none" strike="noStrike" dirty="0">
                          <a:effectLst/>
                        </a:rPr>
                        <a:t>9521.1</a:t>
                      </a:r>
                      <a:endParaRPr lang="nb-NO" sz="1600" b="1" i="0" u="none" strike="noStrike" dirty="0">
                        <a:effectLst/>
                        <a:latin typeface="Arial" panose="020B0604020202020204" pitchFamily="34" charset="0"/>
                      </a:endParaRPr>
                    </a:p>
                  </a:txBody>
                  <a:tcPr marL="9525" marR="9525" marT="9525" marB="0" anchor="b"/>
                </a:tc>
                <a:tc>
                  <a:txBody>
                    <a:bodyPr/>
                    <a:lstStyle/>
                    <a:p>
                      <a:pPr marL="0" algn="r" defTabSz="914400" rtl="0" eaLnBrk="1" fontAlgn="b" latinLnBrk="0" hangingPunct="1"/>
                      <a:r>
                        <a:rPr lang="nb-NO" sz="1600" b="1" u="none" strike="noStrike" kern="1200" dirty="0">
                          <a:solidFill>
                            <a:schemeClr val="dk1"/>
                          </a:solidFill>
                          <a:effectLst/>
                          <a:latin typeface="+mn-lt"/>
                          <a:ea typeface="+mn-ea"/>
                          <a:cs typeface="+mn-cs"/>
                        </a:rPr>
                        <a:t>9526.144</a:t>
                      </a:r>
                    </a:p>
                  </a:txBody>
                  <a:tcPr marL="9525" marR="9525" marT="9525" marB="0" anchor="b">
                    <a:solidFill>
                      <a:schemeClr val="accent3">
                        <a:lumMod val="40000"/>
                        <a:lumOff val="60000"/>
                      </a:schemeClr>
                    </a:solidFill>
                  </a:tcPr>
                </a:tc>
                <a:tc>
                  <a:txBody>
                    <a:bodyPr/>
                    <a:lstStyle/>
                    <a:p>
                      <a:pPr algn="r" fontAlgn="b"/>
                      <a:r>
                        <a:rPr lang="nb-NO" sz="1600" b="1" u="none" strike="noStrike" dirty="0">
                          <a:effectLst/>
                        </a:rPr>
                        <a:t>9066.151</a:t>
                      </a:r>
                      <a:endParaRPr lang="nb-NO" sz="1600" b="1" i="0" u="none" strike="noStrike" dirty="0">
                        <a:effectLst/>
                        <a:latin typeface="Arial" panose="020B0604020202020204" pitchFamily="34" charset="0"/>
                      </a:endParaRPr>
                    </a:p>
                  </a:txBody>
                  <a:tcPr marL="9525" marR="9525" marT="9525" marB="0" anchor="b"/>
                </a:tc>
                <a:tc>
                  <a:txBody>
                    <a:bodyPr/>
                    <a:lstStyle/>
                    <a:p>
                      <a:pPr algn="r" fontAlgn="b"/>
                      <a:r>
                        <a:rPr lang="nb-NO" sz="1600" b="1" u="none" strike="noStrike">
                          <a:effectLst/>
                        </a:rPr>
                        <a:t>8996.05</a:t>
                      </a:r>
                      <a:endParaRPr lang="nb-NO" sz="1600" b="1" i="0" u="none" strike="noStrike">
                        <a:effectLst/>
                        <a:latin typeface="Arial" panose="020B0604020202020204" pitchFamily="34" charset="0"/>
                      </a:endParaRPr>
                    </a:p>
                  </a:txBody>
                  <a:tcPr marL="9525" marR="9525" marT="9525" marB="0" anchor="b"/>
                </a:tc>
                <a:tc>
                  <a:txBody>
                    <a:bodyPr/>
                    <a:lstStyle/>
                    <a:p>
                      <a:pPr algn="r" fontAlgn="b"/>
                      <a:r>
                        <a:rPr lang="nb-NO" sz="1600" b="1" u="none" strike="noStrike">
                          <a:effectLst/>
                        </a:rPr>
                        <a:t>8997.15</a:t>
                      </a:r>
                      <a:endParaRPr lang="nb-NO" sz="1600" b="1"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56297285"/>
                  </a:ext>
                </a:extLst>
              </a:tr>
              <a:tr h="0">
                <a:tc>
                  <a:txBody>
                    <a:bodyPr/>
                    <a:lstStyle/>
                    <a:p>
                      <a:pPr algn="l" fontAlgn="b"/>
                      <a:r>
                        <a:rPr lang="nb-NO" sz="1600" b="1" u="none" strike="noStrike" dirty="0" err="1">
                          <a:effectLst/>
                        </a:rPr>
                        <a:t>Deff</a:t>
                      </a:r>
                      <a:r>
                        <a:rPr lang="nb-NO" sz="1600" b="1" u="none" strike="noStrike" dirty="0">
                          <a:effectLst/>
                        </a:rPr>
                        <a:t>%</a:t>
                      </a:r>
                      <a:endParaRPr lang="nb-NO" sz="1600" b="1" i="0" u="none" strike="noStrike" dirty="0">
                        <a:effectLst/>
                        <a:latin typeface="Arial" panose="020B0604020202020204" pitchFamily="34" charset="0"/>
                      </a:endParaRPr>
                    </a:p>
                  </a:txBody>
                  <a:tcPr marL="9525" marR="9525" marT="9525" marB="0" anchor="b"/>
                </a:tc>
                <a:tc>
                  <a:txBody>
                    <a:bodyPr/>
                    <a:lstStyle/>
                    <a:p>
                      <a:pPr algn="r" fontAlgn="b"/>
                      <a:r>
                        <a:rPr lang="nb-NO" sz="1600" b="1" u="none" strike="noStrike" dirty="0">
                          <a:effectLst/>
                        </a:rPr>
                        <a:t>26.95%</a:t>
                      </a:r>
                      <a:endParaRPr lang="nb-NO" sz="1600" b="1" i="0" u="none" strike="noStrike" dirty="0">
                        <a:effectLst/>
                        <a:latin typeface="Arial" panose="020B0604020202020204" pitchFamily="34" charset="0"/>
                      </a:endParaRPr>
                    </a:p>
                  </a:txBody>
                  <a:tcPr marL="9525" marR="9525" marT="9525" marB="0" anchor="b"/>
                </a:tc>
                <a:tc>
                  <a:txBody>
                    <a:bodyPr/>
                    <a:lstStyle/>
                    <a:p>
                      <a:pPr marL="0" algn="r" defTabSz="914400" rtl="0" eaLnBrk="1" fontAlgn="b" latinLnBrk="0" hangingPunct="1"/>
                      <a:r>
                        <a:rPr lang="nb-NO" sz="1600" b="1" u="none" strike="noStrike" kern="1200" dirty="0">
                          <a:solidFill>
                            <a:schemeClr val="dk1"/>
                          </a:solidFill>
                          <a:effectLst/>
                          <a:latin typeface="+mn-lt"/>
                          <a:ea typeface="+mn-ea"/>
                          <a:cs typeface="+mn-cs"/>
                        </a:rPr>
                        <a:t>27.02%</a:t>
                      </a:r>
                    </a:p>
                  </a:txBody>
                  <a:tcPr marL="9525" marR="9525" marT="9525" marB="0" anchor="b">
                    <a:solidFill>
                      <a:schemeClr val="accent3">
                        <a:lumMod val="40000"/>
                        <a:lumOff val="60000"/>
                      </a:schemeClr>
                    </a:solidFill>
                  </a:tcPr>
                </a:tc>
                <a:tc>
                  <a:txBody>
                    <a:bodyPr/>
                    <a:lstStyle/>
                    <a:p>
                      <a:pPr algn="r" fontAlgn="b"/>
                      <a:r>
                        <a:rPr lang="nb-NO" sz="1600" b="1" u="none" strike="noStrike" dirty="0">
                          <a:effectLst/>
                        </a:rPr>
                        <a:t>20.88%</a:t>
                      </a:r>
                      <a:endParaRPr lang="nb-NO" sz="1600" b="1" i="0" u="none" strike="noStrike" dirty="0">
                        <a:effectLst/>
                        <a:latin typeface="Arial" panose="020B0604020202020204" pitchFamily="34" charset="0"/>
                      </a:endParaRPr>
                    </a:p>
                  </a:txBody>
                  <a:tcPr marL="9525" marR="9525" marT="9525" marB="0" anchor="b"/>
                </a:tc>
                <a:tc>
                  <a:txBody>
                    <a:bodyPr/>
                    <a:lstStyle/>
                    <a:p>
                      <a:pPr algn="r" fontAlgn="b"/>
                      <a:r>
                        <a:rPr lang="nb-NO" sz="1600" b="1" u="none" strike="noStrike" dirty="0">
                          <a:effectLst/>
                        </a:rPr>
                        <a:t>19.95%</a:t>
                      </a:r>
                      <a:endParaRPr lang="nb-NO" sz="1600" b="1" i="0" u="none" strike="noStrike" dirty="0">
                        <a:effectLst/>
                        <a:latin typeface="Arial" panose="020B0604020202020204" pitchFamily="34" charset="0"/>
                      </a:endParaRPr>
                    </a:p>
                  </a:txBody>
                  <a:tcPr marL="9525" marR="9525" marT="9525" marB="0" anchor="b"/>
                </a:tc>
                <a:tc>
                  <a:txBody>
                    <a:bodyPr/>
                    <a:lstStyle/>
                    <a:p>
                      <a:pPr algn="r" fontAlgn="b"/>
                      <a:r>
                        <a:rPr lang="nb-NO" sz="1600" b="1" u="none" strike="noStrike" dirty="0">
                          <a:effectLst/>
                        </a:rPr>
                        <a:t>19.96%</a:t>
                      </a:r>
                      <a:endParaRPr lang="nb-NO" sz="1600" b="1"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3066087355"/>
                  </a:ext>
                </a:extLst>
              </a:tr>
            </a:tbl>
          </a:graphicData>
        </a:graphic>
      </p:graphicFrame>
      <p:graphicFrame>
        <p:nvGraphicFramePr>
          <p:cNvPr id="3" name="Table 2">
            <a:extLst>
              <a:ext uri="{FF2B5EF4-FFF2-40B4-BE49-F238E27FC236}">
                <a16:creationId xmlns:a16="http://schemas.microsoft.com/office/drawing/2014/main" id="{9F7181E7-393D-0894-DC76-0B7237DE989D}"/>
              </a:ext>
            </a:extLst>
          </p:cNvPr>
          <p:cNvGraphicFramePr>
            <a:graphicFrameLocks noGrp="1"/>
          </p:cNvGraphicFramePr>
          <p:nvPr>
            <p:extLst>
              <p:ext uri="{D42A27DB-BD31-4B8C-83A1-F6EECF244321}">
                <p14:modId xmlns:p14="http://schemas.microsoft.com/office/powerpoint/2010/main" val="3654278705"/>
              </p:ext>
            </p:extLst>
          </p:nvPr>
        </p:nvGraphicFramePr>
        <p:xfrm>
          <a:off x="6453584" y="3649092"/>
          <a:ext cx="5316516" cy="2280285"/>
        </p:xfrm>
        <a:graphic>
          <a:graphicData uri="http://schemas.openxmlformats.org/drawingml/2006/table">
            <a:tbl>
              <a:tblPr>
                <a:tableStyleId>{5C22544A-7EE6-4342-B048-85BDC9FD1C3A}</a:tableStyleId>
              </a:tblPr>
              <a:tblGrid>
                <a:gridCol w="886086">
                  <a:extLst>
                    <a:ext uri="{9D8B030D-6E8A-4147-A177-3AD203B41FA5}">
                      <a16:colId xmlns:a16="http://schemas.microsoft.com/office/drawing/2014/main" val="890519657"/>
                    </a:ext>
                  </a:extLst>
                </a:gridCol>
                <a:gridCol w="886086">
                  <a:extLst>
                    <a:ext uri="{9D8B030D-6E8A-4147-A177-3AD203B41FA5}">
                      <a16:colId xmlns:a16="http://schemas.microsoft.com/office/drawing/2014/main" val="3802458744"/>
                    </a:ext>
                  </a:extLst>
                </a:gridCol>
                <a:gridCol w="886086">
                  <a:extLst>
                    <a:ext uri="{9D8B030D-6E8A-4147-A177-3AD203B41FA5}">
                      <a16:colId xmlns:a16="http://schemas.microsoft.com/office/drawing/2014/main" val="1965028981"/>
                    </a:ext>
                  </a:extLst>
                </a:gridCol>
                <a:gridCol w="886086">
                  <a:extLst>
                    <a:ext uri="{9D8B030D-6E8A-4147-A177-3AD203B41FA5}">
                      <a16:colId xmlns:a16="http://schemas.microsoft.com/office/drawing/2014/main" val="2885017799"/>
                    </a:ext>
                  </a:extLst>
                </a:gridCol>
                <a:gridCol w="886086">
                  <a:extLst>
                    <a:ext uri="{9D8B030D-6E8A-4147-A177-3AD203B41FA5}">
                      <a16:colId xmlns:a16="http://schemas.microsoft.com/office/drawing/2014/main" val="2396970786"/>
                    </a:ext>
                  </a:extLst>
                </a:gridCol>
                <a:gridCol w="886086">
                  <a:extLst>
                    <a:ext uri="{9D8B030D-6E8A-4147-A177-3AD203B41FA5}">
                      <a16:colId xmlns:a16="http://schemas.microsoft.com/office/drawing/2014/main" val="508580374"/>
                    </a:ext>
                  </a:extLst>
                </a:gridCol>
              </a:tblGrid>
              <a:tr h="180000">
                <a:tc>
                  <a:txBody>
                    <a:bodyPr/>
                    <a:lstStyle/>
                    <a:p>
                      <a:pPr algn="l" fontAlgn="b"/>
                      <a:r>
                        <a:rPr lang="nb-NO" sz="1600" b="1" u="none" strike="noStrike" dirty="0">
                          <a:effectLst/>
                        </a:rPr>
                        <a:t> p</a:t>
                      </a:r>
                      <a:endParaRPr lang="nb-NO" sz="1600" b="1" i="0" u="none" strike="noStrike" dirty="0">
                        <a:effectLst/>
                        <a:latin typeface="Arial" panose="020B0604020202020204" pitchFamily="34" charset="0"/>
                      </a:endParaRPr>
                    </a:p>
                  </a:txBody>
                  <a:tcPr marL="9525" marR="9525" marT="9525" marB="0" anchor="b"/>
                </a:tc>
                <a:tc>
                  <a:txBody>
                    <a:bodyPr/>
                    <a:lstStyle/>
                    <a:p>
                      <a:pPr algn="l" fontAlgn="b"/>
                      <a:r>
                        <a:rPr lang="nb-NO" sz="1600" b="1" u="none" strike="noStrike">
                          <a:effectLst/>
                        </a:rPr>
                        <a:t>case1</a:t>
                      </a:r>
                      <a:endParaRPr lang="nb-NO" sz="1600" b="1" i="0" u="none" strike="noStrike">
                        <a:effectLst/>
                        <a:latin typeface="Arial" panose="020B0604020202020204" pitchFamily="34" charset="0"/>
                      </a:endParaRPr>
                    </a:p>
                  </a:txBody>
                  <a:tcPr marL="9525" marR="9525" marT="9525" marB="0" anchor="b"/>
                </a:tc>
                <a:tc>
                  <a:txBody>
                    <a:bodyPr/>
                    <a:lstStyle/>
                    <a:p>
                      <a:pPr algn="l" fontAlgn="b"/>
                      <a:r>
                        <a:rPr lang="nb-NO" sz="1600" b="1" u="none" strike="noStrike" dirty="0">
                          <a:effectLst/>
                        </a:rPr>
                        <a:t>case2</a:t>
                      </a:r>
                      <a:endParaRPr lang="nb-NO" sz="1600" b="1" i="0" u="none" strike="noStrike" dirty="0">
                        <a:effectLst/>
                        <a:latin typeface="Arial" panose="020B0604020202020204" pitchFamily="34" charset="0"/>
                      </a:endParaRPr>
                    </a:p>
                  </a:txBody>
                  <a:tcPr marL="9525" marR="9525" marT="9525" marB="0" anchor="b">
                    <a:solidFill>
                      <a:schemeClr val="accent3">
                        <a:lumMod val="40000"/>
                        <a:lumOff val="60000"/>
                      </a:schemeClr>
                    </a:solidFill>
                  </a:tcPr>
                </a:tc>
                <a:tc>
                  <a:txBody>
                    <a:bodyPr/>
                    <a:lstStyle/>
                    <a:p>
                      <a:pPr algn="l" fontAlgn="b"/>
                      <a:r>
                        <a:rPr lang="nb-NO" sz="1600" b="1" u="none" strike="noStrike">
                          <a:effectLst/>
                        </a:rPr>
                        <a:t>case3</a:t>
                      </a:r>
                      <a:endParaRPr lang="nb-NO" sz="1600" b="1" i="0" u="none" strike="noStrike">
                        <a:effectLst/>
                        <a:latin typeface="Arial" panose="020B0604020202020204" pitchFamily="34" charset="0"/>
                      </a:endParaRPr>
                    </a:p>
                  </a:txBody>
                  <a:tcPr marL="9525" marR="9525" marT="9525" marB="0" anchor="b"/>
                </a:tc>
                <a:tc>
                  <a:txBody>
                    <a:bodyPr/>
                    <a:lstStyle/>
                    <a:p>
                      <a:pPr algn="l" fontAlgn="b"/>
                      <a:r>
                        <a:rPr lang="nb-NO" sz="1600" b="1" u="none" strike="noStrike">
                          <a:effectLst/>
                        </a:rPr>
                        <a:t>case4</a:t>
                      </a:r>
                      <a:endParaRPr lang="nb-NO" sz="1600" b="1" i="0" u="none" strike="noStrike">
                        <a:effectLst/>
                        <a:latin typeface="Arial" panose="020B0604020202020204" pitchFamily="34" charset="0"/>
                      </a:endParaRPr>
                    </a:p>
                  </a:txBody>
                  <a:tcPr marL="9525" marR="9525" marT="9525" marB="0" anchor="b"/>
                </a:tc>
                <a:tc>
                  <a:txBody>
                    <a:bodyPr/>
                    <a:lstStyle/>
                    <a:p>
                      <a:pPr algn="l" fontAlgn="b"/>
                      <a:r>
                        <a:rPr lang="nb-NO" sz="1600" b="1" u="none" strike="noStrike" dirty="0">
                          <a:effectLst/>
                        </a:rPr>
                        <a:t>case5</a:t>
                      </a:r>
                      <a:endParaRPr lang="nb-NO" sz="1600" b="1"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694425773"/>
                  </a:ext>
                </a:extLst>
              </a:tr>
              <a:tr h="180000">
                <a:tc>
                  <a:txBody>
                    <a:bodyPr/>
                    <a:lstStyle/>
                    <a:p>
                      <a:pPr algn="l" fontAlgn="b"/>
                      <a:r>
                        <a:rPr lang="nb-NO" sz="1600" u="none" strike="noStrike">
                          <a:effectLst/>
                        </a:rPr>
                        <a:t>inlet</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dirty="0">
                          <a:effectLst/>
                        </a:rPr>
                        <a:t>28160.1</a:t>
                      </a:r>
                      <a:endParaRPr lang="nb-NO" sz="1600" b="0" i="0" u="none" strike="noStrike" dirty="0">
                        <a:effectLst/>
                        <a:latin typeface="Arial" panose="020B0604020202020204" pitchFamily="34" charset="0"/>
                      </a:endParaRPr>
                    </a:p>
                  </a:txBody>
                  <a:tcPr marL="9525" marR="9525" marT="9525" marB="0" anchor="b"/>
                </a:tc>
                <a:tc>
                  <a:txBody>
                    <a:bodyPr/>
                    <a:lstStyle/>
                    <a:p>
                      <a:pPr algn="r" fontAlgn="b"/>
                      <a:r>
                        <a:rPr lang="nb-NO" sz="1600" u="none" strike="noStrike" dirty="0">
                          <a:effectLst/>
                        </a:rPr>
                        <a:t>28165.2</a:t>
                      </a:r>
                      <a:endParaRPr lang="nb-NO" sz="1600" b="0" i="0" u="none" strike="noStrike" dirty="0">
                        <a:effectLst/>
                        <a:latin typeface="Arial" panose="020B0604020202020204" pitchFamily="34" charset="0"/>
                      </a:endParaRPr>
                    </a:p>
                  </a:txBody>
                  <a:tcPr marL="9525" marR="9525" marT="9525" marB="0" anchor="b">
                    <a:solidFill>
                      <a:schemeClr val="accent3">
                        <a:lumMod val="40000"/>
                        <a:lumOff val="60000"/>
                      </a:schemeClr>
                    </a:solidFill>
                  </a:tcPr>
                </a:tc>
                <a:tc>
                  <a:txBody>
                    <a:bodyPr/>
                    <a:lstStyle/>
                    <a:p>
                      <a:pPr algn="r" fontAlgn="b"/>
                      <a:r>
                        <a:rPr lang="nb-NO" sz="1600" u="none" strike="noStrike">
                          <a:effectLst/>
                        </a:rPr>
                        <a:t>27025.3</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-2775.95</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-2774.85</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139166535"/>
                  </a:ext>
                </a:extLst>
              </a:tr>
              <a:tr h="180000">
                <a:tc>
                  <a:txBody>
                    <a:bodyPr/>
                    <a:lstStyle/>
                    <a:p>
                      <a:pPr algn="l" fontAlgn="b"/>
                      <a:r>
                        <a:rPr lang="nb-NO" sz="1600" u="none" strike="noStrike">
                          <a:effectLst/>
                        </a:rPr>
                        <a:t>outlet1</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solidFill>
                      <a:schemeClr val="accent3">
                        <a:lumMod val="40000"/>
                        <a:lumOff val="60000"/>
                      </a:schemeClr>
                    </a:solidFill>
                  </a:tcPr>
                </a:tc>
                <a:tc>
                  <a:txBody>
                    <a:bodyPr/>
                    <a:lstStyle/>
                    <a:p>
                      <a:pPr algn="r" fontAlgn="b"/>
                      <a:r>
                        <a:rPr lang="nb-NO" sz="1600" u="none" strike="noStrike">
                          <a:effectLst/>
                        </a:rPr>
                        <a:t>-2020.9</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-30411</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-32903.4</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784145510"/>
                  </a:ext>
                </a:extLst>
              </a:tr>
              <a:tr h="180000">
                <a:tc>
                  <a:txBody>
                    <a:bodyPr/>
                    <a:lstStyle/>
                    <a:p>
                      <a:pPr algn="l" fontAlgn="b"/>
                      <a:r>
                        <a:rPr lang="nb-NO" sz="1600" u="none" strike="noStrike">
                          <a:effectLst/>
                        </a:rPr>
                        <a:t>outlet2</a:t>
                      </a:r>
                      <a:endParaRPr lang="nb-NO" sz="1600" b="0" i="0" u="none" strike="noStrike">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dirty="0">
                          <a:effectLst/>
                        </a:rPr>
                        <a:t>0</a:t>
                      </a:r>
                      <a:endParaRPr lang="nb-NO" sz="1600" b="0" i="0" u="none" strike="noStrike" dirty="0">
                        <a:effectLst/>
                        <a:latin typeface="Arial" panose="020B0604020202020204" pitchFamily="34" charset="0"/>
                      </a:endParaRPr>
                    </a:p>
                  </a:txBody>
                  <a:tcPr marL="9525" marR="9525" marT="9525" marB="0" anchor="b">
                    <a:solidFill>
                      <a:schemeClr val="accent3">
                        <a:lumMod val="40000"/>
                        <a:lumOff val="60000"/>
                      </a:schemeClr>
                    </a:solidFill>
                  </a:tcPr>
                </a:tc>
                <a:tc>
                  <a:txBody>
                    <a:bodyPr/>
                    <a:lstStyle/>
                    <a:p>
                      <a:pPr algn="r" fontAlgn="b"/>
                      <a:r>
                        <a:rPr lang="nb-NO" sz="1600" u="none" strike="noStrike">
                          <a:effectLst/>
                        </a:rPr>
                        <a:t>-2437.94</a:t>
                      </a:r>
                      <a:endParaRPr lang="nb-NO" sz="1600" b="0" i="0" u="none" strike="noStrike">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-32901.1</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982024378"/>
                  </a:ext>
                </a:extLst>
              </a:tr>
              <a:tr h="180000">
                <a:tc>
                  <a:txBody>
                    <a:bodyPr/>
                    <a:lstStyle/>
                    <a:p>
                      <a:pPr algn="l" fontAlgn="b"/>
                      <a:r>
                        <a:rPr lang="nb-NO" sz="1600" u="none" strike="noStrike">
                          <a:effectLst/>
                        </a:rPr>
                        <a:t>outlet3</a:t>
                      </a:r>
                      <a:endParaRPr lang="nb-NO" sz="1600" b="0" i="0" u="none" strike="noStrike">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solidFill>
                      <a:schemeClr val="accent3">
                        <a:lumMod val="40000"/>
                        <a:lumOff val="60000"/>
                      </a:schemeClr>
                    </a:solidFill>
                  </a:tcPr>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-27915.9</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524444458"/>
                  </a:ext>
                </a:extLst>
              </a:tr>
              <a:tr h="180000">
                <a:tc>
                  <a:txBody>
                    <a:bodyPr/>
                    <a:lstStyle/>
                    <a:p>
                      <a:pPr algn="l" fontAlgn="b"/>
                      <a:r>
                        <a:rPr lang="nb-NO" sz="1600" u="none" strike="noStrike">
                          <a:effectLst/>
                        </a:rPr>
                        <a:t>outlet4</a:t>
                      </a:r>
                      <a:endParaRPr lang="nb-NO" sz="1600" b="0" i="0" u="none" strike="noStrike">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solidFill>
                      <a:schemeClr val="accent3">
                        <a:lumMod val="40000"/>
                        <a:lumOff val="60000"/>
                      </a:schemeClr>
                    </a:solidFill>
                  </a:tcPr>
                </a:tc>
                <a:tc>
                  <a:txBody>
                    <a:bodyPr/>
                    <a:lstStyle/>
                    <a:p>
                      <a:pPr algn="r" fontAlgn="b"/>
                      <a:r>
                        <a:rPr lang="nb-NO" sz="1600" u="none" strike="noStrike">
                          <a:effectLst/>
                        </a:rPr>
                        <a:t>1750.86</a:t>
                      </a:r>
                      <a:endParaRPr lang="nb-NO" sz="1600" b="0" i="0" u="none" strike="noStrike">
                        <a:effectLst/>
                        <a:latin typeface="Arial" panose="020B0604020202020204" pitchFamily="34" charset="0"/>
                      </a:endParaRPr>
                    </a:p>
                  </a:txBody>
                  <a:tcPr marL="9525" marR="9525" marT="9525" marB="0" anchor="b"/>
                </a:tc>
                <a:tc>
                  <a:txBody>
                    <a:bodyPr/>
                    <a:lstStyle/>
                    <a:p>
                      <a:pPr algn="l" fontAlgn="b"/>
                      <a:r>
                        <a:rPr lang="nb-NO" sz="1600" u="none" strike="noStrike">
                          <a:effectLst/>
                        </a:rPr>
                        <a:t> </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-27919.6</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4053829145"/>
                  </a:ext>
                </a:extLst>
              </a:tr>
              <a:tr h="180000">
                <a:tc>
                  <a:txBody>
                    <a:bodyPr/>
                    <a:lstStyle/>
                    <a:p>
                      <a:pPr algn="l" fontAlgn="b"/>
                      <a:r>
                        <a:rPr lang="nb-NO" sz="1600" u="none" strike="noStrike">
                          <a:effectLst/>
                        </a:rPr>
                        <a:t>outlets</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0</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dirty="0">
                          <a:effectLst/>
                        </a:rPr>
                        <a:t>0</a:t>
                      </a:r>
                      <a:endParaRPr lang="nb-NO" sz="1600" b="0" i="0" u="none" strike="noStrike" dirty="0">
                        <a:effectLst/>
                        <a:latin typeface="Arial" panose="020B0604020202020204" pitchFamily="34" charset="0"/>
                      </a:endParaRPr>
                    </a:p>
                  </a:txBody>
                  <a:tcPr marL="9525" marR="9525" marT="9525" marB="0" anchor="b">
                    <a:solidFill>
                      <a:schemeClr val="accent3">
                        <a:lumMod val="40000"/>
                        <a:lumOff val="60000"/>
                      </a:schemeClr>
                    </a:solidFill>
                  </a:tcPr>
                </a:tc>
                <a:tc>
                  <a:txBody>
                    <a:bodyPr/>
                    <a:lstStyle/>
                    <a:p>
                      <a:pPr algn="r" fontAlgn="b"/>
                      <a:r>
                        <a:rPr lang="nb-NO" sz="1600" u="none" strike="noStrike">
                          <a:effectLst/>
                        </a:rPr>
                        <a:t>-679.902</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-30411</a:t>
                      </a:r>
                      <a:endParaRPr lang="nb-NO" sz="1600" b="0" i="0" u="none" strike="noStrike">
                        <a:effectLst/>
                        <a:latin typeface="Arial" panose="020B0604020202020204" pitchFamily="34" charset="0"/>
                      </a:endParaRPr>
                    </a:p>
                  </a:txBody>
                  <a:tcPr marL="9525" marR="9525" marT="9525" marB="0" anchor="b"/>
                </a:tc>
                <a:tc>
                  <a:txBody>
                    <a:bodyPr/>
                    <a:lstStyle/>
                    <a:p>
                      <a:pPr algn="r" fontAlgn="b"/>
                      <a:r>
                        <a:rPr lang="nb-NO" sz="1600" u="none" strike="noStrike">
                          <a:effectLst/>
                        </a:rPr>
                        <a:t>-30411.1</a:t>
                      </a:r>
                      <a:endParaRPr lang="nb-NO"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518426293"/>
                  </a:ext>
                </a:extLst>
              </a:tr>
              <a:tr h="180000">
                <a:tc>
                  <a:txBody>
                    <a:bodyPr/>
                    <a:lstStyle/>
                    <a:p>
                      <a:pPr algn="l" fontAlgn="b"/>
                      <a:r>
                        <a:rPr lang="el-GR" sz="1600" b="1" u="none" strike="noStrike" dirty="0">
                          <a:effectLst/>
                        </a:rPr>
                        <a:t>Δ</a:t>
                      </a:r>
                      <a:r>
                        <a:rPr lang="nb-NO" sz="1600" b="1" u="none" strike="noStrike" dirty="0">
                          <a:effectLst/>
                        </a:rPr>
                        <a:t>p</a:t>
                      </a:r>
                      <a:endParaRPr lang="nb-NO" sz="1600" b="1" i="0" u="none" strike="noStrike" dirty="0">
                        <a:effectLst/>
                        <a:latin typeface="Arial" panose="020B0604020202020204" pitchFamily="34" charset="0"/>
                      </a:endParaRPr>
                    </a:p>
                  </a:txBody>
                  <a:tcPr marL="9525" marR="9525" marT="9525" marB="0" anchor="b"/>
                </a:tc>
                <a:tc>
                  <a:txBody>
                    <a:bodyPr/>
                    <a:lstStyle/>
                    <a:p>
                      <a:pPr algn="r" fontAlgn="b"/>
                      <a:r>
                        <a:rPr lang="nb-NO" sz="1600" b="1" u="none" strike="noStrike" dirty="0">
                          <a:effectLst/>
                        </a:rPr>
                        <a:t>28160.1</a:t>
                      </a:r>
                      <a:endParaRPr lang="nb-NO" sz="1600" b="1" i="0" u="none" strike="noStrike" dirty="0">
                        <a:effectLst/>
                        <a:latin typeface="Arial" panose="020B0604020202020204" pitchFamily="34" charset="0"/>
                      </a:endParaRPr>
                    </a:p>
                  </a:txBody>
                  <a:tcPr marL="9525" marR="9525" marT="9525" marB="0" anchor="b"/>
                </a:tc>
                <a:tc>
                  <a:txBody>
                    <a:bodyPr/>
                    <a:lstStyle/>
                    <a:p>
                      <a:pPr algn="r" fontAlgn="b"/>
                      <a:r>
                        <a:rPr lang="nb-NO" sz="1600" b="1" u="none" strike="noStrike" dirty="0">
                          <a:effectLst/>
                        </a:rPr>
                        <a:t>28165.2</a:t>
                      </a:r>
                      <a:endParaRPr lang="nb-NO" sz="1600" b="1" i="0" u="none" strike="noStrike" dirty="0">
                        <a:effectLst/>
                        <a:latin typeface="Arial" panose="020B0604020202020204" pitchFamily="34" charset="0"/>
                      </a:endParaRPr>
                    </a:p>
                  </a:txBody>
                  <a:tcPr marL="9525" marR="9525" marT="9525" marB="0" anchor="b">
                    <a:solidFill>
                      <a:schemeClr val="accent3">
                        <a:lumMod val="40000"/>
                        <a:lumOff val="60000"/>
                      </a:schemeClr>
                    </a:solidFill>
                  </a:tcPr>
                </a:tc>
                <a:tc>
                  <a:txBody>
                    <a:bodyPr/>
                    <a:lstStyle/>
                    <a:p>
                      <a:pPr algn="r" fontAlgn="b"/>
                      <a:r>
                        <a:rPr lang="nb-NO" sz="1600" b="1" u="none" strike="noStrike">
                          <a:effectLst/>
                        </a:rPr>
                        <a:t>27705.2</a:t>
                      </a:r>
                      <a:endParaRPr lang="nb-NO" sz="1600" b="1" i="0" u="none" strike="noStrike">
                        <a:effectLst/>
                        <a:latin typeface="Arial" panose="020B0604020202020204" pitchFamily="34" charset="0"/>
                      </a:endParaRPr>
                    </a:p>
                  </a:txBody>
                  <a:tcPr marL="9525" marR="9525" marT="9525" marB="0" anchor="b"/>
                </a:tc>
                <a:tc>
                  <a:txBody>
                    <a:bodyPr/>
                    <a:lstStyle/>
                    <a:p>
                      <a:pPr algn="r" fontAlgn="b"/>
                      <a:r>
                        <a:rPr lang="nb-NO" sz="1600" b="1" u="none" strike="noStrike">
                          <a:effectLst/>
                        </a:rPr>
                        <a:t>27635.05</a:t>
                      </a:r>
                      <a:endParaRPr lang="nb-NO" sz="1600" b="1" i="0" u="none" strike="noStrike">
                        <a:effectLst/>
                        <a:latin typeface="Arial" panose="020B0604020202020204" pitchFamily="34" charset="0"/>
                      </a:endParaRPr>
                    </a:p>
                  </a:txBody>
                  <a:tcPr marL="9525" marR="9525" marT="9525" marB="0" anchor="b"/>
                </a:tc>
                <a:tc>
                  <a:txBody>
                    <a:bodyPr/>
                    <a:lstStyle/>
                    <a:p>
                      <a:pPr algn="r" fontAlgn="b"/>
                      <a:r>
                        <a:rPr lang="nb-NO" sz="1600" b="1" u="none" strike="noStrike">
                          <a:effectLst/>
                        </a:rPr>
                        <a:t>27636.21</a:t>
                      </a:r>
                      <a:endParaRPr lang="nb-NO" sz="1600" b="1"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963179650"/>
                  </a:ext>
                </a:extLst>
              </a:tr>
              <a:tr h="180000">
                <a:tc>
                  <a:txBody>
                    <a:bodyPr/>
                    <a:lstStyle/>
                    <a:p>
                      <a:pPr algn="l" fontAlgn="b"/>
                      <a:r>
                        <a:rPr lang="nb-NO" sz="1600" b="1" u="none" strike="noStrike" dirty="0" err="1">
                          <a:effectLst/>
                        </a:rPr>
                        <a:t>Deff</a:t>
                      </a:r>
                      <a:r>
                        <a:rPr lang="nb-NO" sz="1600" b="1" u="none" strike="noStrike" dirty="0">
                          <a:effectLst/>
                        </a:rPr>
                        <a:t>%</a:t>
                      </a:r>
                      <a:endParaRPr lang="nb-NO" sz="1600" b="1" i="0" u="none" strike="noStrike" dirty="0">
                        <a:effectLst/>
                        <a:latin typeface="Arial" panose="020B0604020202020204" pitchFamily="34" charset="0"/>
                      </a:endParaRPr>
                    </a:p>
                  </a:txBody>
                  <a:tcPr marL="9525" marR="9525" marT="9525" marB="0" anchor="b"/>
                </a:tc>
                <a:tc>
                  <a:txBody>
                    <a:bodyPr/>
                    <a:lstStyle/>
                    <a:p>
                      <a:pPr algn="r" fontAlgn="b"/>
                      <a:r>
                        <a:rPr lang="nb-NO" sz="1600" b="1" u="none" strike="noStrike">
                          <a:effectLst/>
                        </a:rPr>
                        <a:t>7.73%</a:t>
                      </a:r>
                      <a:endParaRPr lang="nb-NO" sz="1600" b="1" i="0" u="none" strike="noStrike">
                        <a:effectLst/>
                        <a:latin typeface="Arial" panose="020B0604020202020204" pitchFamily="34" charset="0"/>
                      </a:endParaRPr>
                    </a:p>
                  </a:txBody>
                  <a:tcPr marL="9525" marR="9525" marT="9525" marB="0" anchor="b"/>
                </a:tc>
                <a:tc>
                  <a:txBody>
                    <a:bodyPr/>
                    <a:lstStyle/>
                    <a:p>
                      <a:pPr algn="r" fontAlgn="b"/>
                      <a:r>
                        <a:rPr lang="nb-NO" sz="1600" b="1" u="none" strike="noStrike" dirty="0">
                          <a:effectLst/>
                        </a:rPr>
                        <a:t>7.75%</a:t>
                      </a:r>
                      <a:endParaRPr lang="nb-NO" sz="1600" b="1" i="0" u="none" strike="noStrike" dirty="0">
                        <a:effectLst/>
                        <a:latin typeface="Arial" panose="020B0604020202020204" pitchFamily="34" charset="0"/>
                      </a:endParaRPr>
                    </a:p>
                  </a:txBody>
                  <a:tcPr marL="9525" marR="9525" marT="9525" marB="0" anchor="b">
                    <a:solidFill>
                      <a:schemeClr val="accent3">
                        <a:lumMod val="40000"/>
                        <a:lumOff val="60000"/>
                      </a:schemeClr>
                    </a:solidFill>
                  </a:tcPr>
                </a:tc>
                <a:tc>
                  <a:txBody>
                    <a:bodyPr/>
                    <a:lstStyle/>
                    <a:p>
                      <a:pPr algn="r" fontAlgn="b"/>
                      <a:r>
                        <a:rPr lang="nb-NO" sz="1600" b="1" u="none" strike="noStrike" dirty="0">
                          <a:effectLst/>
                        </a:rPr>
                        <a:t>5.99%</a:t>
                      </a:r>
                      <a:endParaRPr lang="nb-NO" sz="1600" b="1" i="0" u="none" strike="noStrike" dirty="0">
                        <a:effectLst/>
                        <a:latin typeface="Arial" panose="020B0604020202020204" pitchFamily="34" charset="0"/>
                      </a:endParaRPr>
                    </a:p>
                  </a:txBody>
                  <a:tcPr marL="9525" marR="9525" marT="9525" marB="0" anchor="b"/>
                </a:tc>
                <a:tc>
                  <a:txBody>
                    <a:bodyPr/>
                    <a:lstStyle/>
                    <a:p>
                      <a:pPr algn="r" fontAlgn="b"/>
                      <a:r>
                        <a:rPr lang="nb-NO" sz="1600" b="1" u="none" strike="noStrike" dirty="0">
                          <a:effectLst/>
                        </a:rPr>
                        <a:t>5.72%</a:t>
                      </a:r>
                      <a:endParaRPr lang="nb-NO" sz="1600" b="1" i="0" u="none" strike="noStrike" dirty="0">
                        <a:effectLst/>
                        <a:latin typeface="Arial" panose="020B0604020202020204" pitchFamily="34" charset="0"/>
                      </a:endParaRPr>
                    </a:p>
                  </a:txBody>
                  <a:tcPr marL="9525" marR="9525" marT="9525" marB="0" anchor="b"/>
                </a:tc>
                <a:tc>
                  <a:txBody>
                    <a:bodyPr/>
                    <a:lstStyle/>
                    <a:p>
                      <a:pPr algn="r" fontAlgn="b"/>
                      <a:r>
                        <a:rPr lang="nb-NO" sz="1600" b="1" u="none" strike="noStrike" dirty="0">
                          <a:effectLst/>
                        </a:rPr>
                        <a:t>5.73%</a:t>
                      </a:r>
                      <a:endParaRPr lang="nb-NO" sz="1600" b="1"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2127014088"/>
                  </a:ext>
                </a:extLst>
              </a:tr>
            </a:tbl>
          </a:graphicData>
        </a:graphic>
      </p:graphicFrame>
    </p:spTree>
    <p:extLst>
      <p:ext uri="{BB962C8B-B14F-4D97-AF65-F5344CB8AC3E}">
        <p14:creationId xmlns:p14="http://schemas.microsoft.com/office/powerpoint/2010/main" val="2718315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90A03E-B28E-EC85-2327-E6D839236DDE}"/>
              </a:ext>
            </a:extLst>
          </p:cNvPr>
          <p:cNvSpPr>
            <a:spLocks noGrp="1"/>
          </p:cNvSpPr>
          <p:nvPr>
            <p:ph type="title"/>
          </p:nvPr>
        </p:nvSpPr>
        <p:spPr/>
        <p:txBody>
          <a:bodyPr/>
          <a:lstStyle/>
          <a:p>
            <a:r>
              <a:rPr lang="en-US" dirty="0"/>
              <a:t>Results and conclusions</a:t>
            </a:r>
          </a:p>
        </p:txBody>
      </p:sp>
      <p:sp>
        <p:nvSpPr>
          <p:cNvPr id="18" name="TextBox 17">
            <a:extLst>
              <a:ext uri="{FF2B5EF4-FFF2-40B4-BE49-F238E27FC236}">
                <a16:creationId xmlns:a16="http://schemas.microsoft.com/office/drawing/2014/main" id="{7F68A278-C290-204E-F5B8-8FE572A979AE}"/>
              </a:ext>
            </a:extLst>
          </p:cNvPr>
          <p:cNvSpPr txBox="1"/>
          <p:nvPr/>
        </p:nvSpPr>
        <p:spPr>
          <a:xfrm>
            <a:off x="360038" y="1419616"/>
            <a:ext cx="11136562"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dynamic pressure have a difference of 20-30%, compared to the ideal solution. This does not mean the numerical results are wrong, but because the viscosity effect bring some pressure drops. This viscosity effect is not included in the ideal solution. </a:t>
            </a:r>
          </a:p>
          <a:p>
            <a:pPr marL="285750" indent="-285750">
              <a:lnSpc>
                <a:spcPct val="150000"/>
              </a:lnSpc>
              <a:buFont typeface="Arial" panose="020B0604020202020204" pitchFamily="34" charset="0"/>
              <a:buChar char="•"/>
            </a:pPr>
            <a:r>
              <a:rPr lang="en-US" dirty="0"/>
              <a:t>The total pressure drop have a difference of 5-10%, compared to the ideal solution. </a:t>
            </a:r>
          </a:p>
          <a:p>
            <a:pPr marL="285750" indent="-285750">
              <a:lnSpc>
                <a:spcPct val="150000"/>
              </a:lnSpc>
              <a:buFont typeface="Arial" panose="020B0604020202020204" pitchFamily="34" charset="0"/>
              <a:buChar char="•"/>
            </a:pPr>
            <a:r>
              <a:rPr lang="en-US" dirty="0"/>
              <a:t>The fixed value boundary condition have a smaller difference compared to the ideal solution, but not meaning a better results. </a:t>
            </a:r>
          </a:p>
          <a:p>
            <a:pPr marL="285750" indent="-285750">
              <a:lnSpc>
                <a:spcPct val="150000"/>
              </a:lnSpc>
              <a:buFont typeface="Arial" panose="020B0604020202020204" pitchFamily="34" charset="0"/>
              <a:buChar char="•"/>
            </a:pPr>
            <a:r>
              <a:rPr lang="en-US" dirty="0"/>
              <a:t>Nevertheless, fixed value boundary condition have better results regarding the </a:t>
            </a:r>
            <a:r>
              <a:rPr lang="en-US" b="1" dirty="0"/>
              <a:t>mass conservation.</a:t>
            </a:r>
            <a:endParaRPr lang="en-US" dirty="0"/>
          </a:p>
          <a:p>
            <a:pPr marL="285750" indent="-285750">
              <a:lnSpc>
                <a:spcPct val="150000"/>
              </a:lnSpc>
              <a:buFont typeface="Arial" panose="020B0604020202020204" pitchFamily="34" charset="0"/>
              <a:buChar char="•"/>
            </a:pPr>
            <a:r>
              <a:rPr lang="en-US" dirty="0" err="1"/>
              <a:t>p_rgh</a:t>
            </a:r>
            <a:r>
              <a:rPr lang="en-US" dirty="0"/>
              <a:t> is the dynamic pressure and can be set 0, independent of the boundary’s vertical locations. </a:t>
            </a:r>
          </a:p>
        </p:txBody>
      </p:sp>
    </p:spTree>
    <p:extLst>
      <p:ext uri="{BB962C8B-B14F-4D97-AF65-F5344CB8AC3E}">
        <p14:creationId xmlns:p14="http://schemas.microsoft.com/office/powerpoint/2010/main" val="2114885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Alternate Process 30">
            <a:extLst>
              <a:ext uri="{FF2B5EF4-FFF2-40B4-BE49-F238E27FC236}">
                <a16:creationId xmlns:a16="http://schemas.microsoft.com/office/drawing/2014/main" id="{9D9466B9-C230-B475-D37D-F4D4EE3F3BA2}"/>
              </a:ext>
            </a:extLst>
          </p:cNvPr>
          <p:cNvSpPr/>
          <p:nvPr/>
        </p:nvSpPr>
        <p:spPr>
          <a:xfrm>
            <a:off x="8428361" y="44624"/>
            <a:ext cx="3715845" cy="5976664"/>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Flowchart: Alternate Process 29">
            <a:extLst>
              <a:ext uri="{FF2B5EF4-FFF2-40B4-BE49-F238E27FC236}">
                <a16:creationId xmlns:a16="http://schemas.microsoft.com/office/drawing/2014/main" id="{9852FC4D-117E-E9DF-24B1-9B01129BDB54}"/>
              </a:ext>
            </a:extLst>
          </p:cNvPr>
          <p:cNvSpPr/>
          <p:nvPr/>
        </p:nvSpPr>
        <p:spPr>
          <a:xfrm>
            <a:off x="2962519" y="44624"/>
            <a:ext cx="5257339" cy="5976664"/>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41DE1F-F2FC-5CD9-7B56-BCE4845E4CFD}"/>
              </a:ext>
            </a:extLst>
          </p:cNvPr>
          <p:cNvSpPr>
            <a:spLocks noGrp="1"/>
          </p:cNvSpPr>
          <p:nvPr>
            <p:ph type="title"/>
          </p:nvPr>
        </p:nvSpPr>
        <p:spPr/>
        <p:txBody>
          <a:bodyPr/>
          <a:lstStyle/>
          <a:p>
            <a:r>
              <a:rPr lang="nb-NO" dirty="0"/>
              <a:t>References</a:t>
            </a:r>
          </a:p>
        </p:txBody>
      </p:sp>
      <p:sp>
        <p:nvSpPr>
          <p:cNvPr id="14" name="TextBox 13">
            <a:extLst>
              <a:ext uri="{FF2B5EF4-FFF2-40B4-BE49-F238E27FC236}">
                <a16:creationId xmlns:a16="http://schemas.microsoft.com/office/drawing/2014/main" id="{3082A591-AEBE-A60D-9F8C-13CFEA3AF323}"/>
              </a:ext>
            </a:extLst>
          </p:cNvPr>
          <p:cNvSpPr txBox="1"/>
          <p:nvPr/>
        </p:nvSpPr>
        <p:spPr>
          <a:xfrm>
            <a:off x="373357" y="1070078"/>
            <a:ext cx="1584176" cy="369332"/>
          </a:xfrm>
          <a:prstGeom prst="rect">
            <a:avLst/>
          </a:prstGeom>
          <a:noFill/>
        </p:spPr>
        <p:txBody>
          <a:bodyPr wrap="square" rtlCol="0">
            <a:spAutoFit/>
          </a:bodyPr>
          <a:lstStyle/>
          <a:p>
            <a:r>
              <a:rPr lang="nb-NO" dirty="0"/>
              <a:t>Source </a:t>
            </a:r>
            <a:r>
              <a:rPr lang="nb-NO" dirty="0" err="1"/>
              <a:t>code</a:t>
            </a:r>
            <a:r>
              <a:rPr lang="nb-NO" dirty="0"/>
              <a:t>:</a:t>
            </a:r>
          </a:p>
        </p:txBody>
      </p:sp>
      <p:sp>
        <p:nvSpPr>
          <p:cNvPr id="15" name="TextBox 14">
            <a:extLst>
              <a:ext uri="{FF2B5EF4-FFF2-40B4-BE49-F238E27FC236}">
                <a16:creationId xmlns:a16="http://schemas.microsoft.com/office/drawing/2014/main" id="{64A50CCD-78D4-328B-F0B5-BACF0A2A3408}"/>
              </a:ext>
            </a:extLst>
          </p:cNvPr>
          <p:cNvSpPr txBox="1"/>
          <p:nvPr/>
        </p:nvSpPr>
        <p:spPr>
          <a:xfrm>
            <a:off x="4367808" y="202931"/>
            <a:ext cx="1224136" cy="369332"/>
          </a:xfrm>
          <a:prstGeom prst="rect">
            <a:avLst/>
          </a:prstGeom>
          <a:noFill/>
        </p:spPr>
        <p:txBody>
          <a:bodyPr wrap="square" rtlCol="0">
            <a:spAutoFit/>
          </a:bodyPr>
          <a:lstStyle/>
          <a:p>
            <a:r>
              <a:rPr lang="nb-NO" dirty="0" err="1"/>
              <a:t>pEqn.H</a:t>
            </a:r>
            <a:endParaRPr lang="nb-NO" dirty="0"/>
          </a:p>
        </p:txBody>
      </p:sp>
      <p:sp>
        <p:nvSpPr>
          <p:cNvPr id="17" name="TextBox 16">
            <a:extLst>
              <a:ext uri="{FF2B5EF4-FFF2-40B4-BE49-F238E27FC236}">
                <a16:creationId xmlns:a16="http://schemas.microsoft.com/office/drawing/2014/main" id="{CF3077CD-61B1-A3AF-C9A6-B13CAD34A748}"/>
              </a:ext>
            </a:extLst>
          </p:cNvPr>
          <p:cNvSpPr txBox="1"/>
          <p:nvPr/>
        </p:nvSpPr>
        <p:spPr>
          <a:xfrm>
            <a:off x="2998901" y="620688"/>
            <a:ext cx="6180880" cy="5216813"/>
          </a:xfrm>
          <a:prstGeom prst="rect">
            <a:avLst/>
          </a:prstGeom>
          <a:noFill/>
        </p:spPr>
        <p:txBody>
          <a:bodyPr wrap="square">
            <a:spAutoFit/>
          </a:bodyPr>
          <a:lstStyle/>
          <a:p>
            <a:r>
              <a:rPr lang="nb-NO" sz="900" b="0" i="1" dirty="0">
                <a:solidFill>
                  <a:srgbClr val="A0A1A7"/>
                </a:solidFill>
                <a:effectLst/>
                <a:latin typeface="Consolas" panose="020B0609020204030204" pitchFamily="49" charset="0"/>
              </a:rPr>
              <a:t>    // Update </a:t>
            </a:r>
            <a:r>
              <a:rPr lang="nb-NO" sz="900" b="0" i="1" dirty="0" err="1">
                <a:solidFill>
                  <a:srgbClr val="A0A1A7"/>
                </a:solidFill>
                <a:effectLst/>
                <a:latin typeface="Consolas" panose="020B0609020204030204" pitchFamily="49" charset="0"/>
              </a:rPr>
              <a:t>the</a:t>
            </a:r>
            <a:r>
              <a:rPr lang="nb-NO" sz="900" b="0" i="1" dirty="0">
                <a:solidFill>
                  <a:srgbClr val="A0A1A7"/>
                </a:solidFill>
                <a:effectLst/>
                <a:latin typeface="Consolas" panose="020B0609020204030204" pitchFamily="49" charset="0"/>
              </a:rPr>
              <a:t> </a:t>
            </a:r>
            <a:r>
              <a:rPr lang="nb-NO" sz="900" b="0" i="1" dirty="0" err="1">
                <a:solidFill>
                  <a:srgbClr val="A0A1A7"/>
                </a:solidFill>
                <a:effectLst/>
                <a:latin typeface="Consolas" panose="020B0609020204030204" pitchFamily="49" charset="0"/>
              </a:rPr>
              <a:t>pressure</a:t>
            </a:r>
            <a:r>
              <a:rPr lang="nb-NO" sz="900" b="0" i="1" dirty="0">
                <a:solidFill>
                  <a:srgbClr val="A0A1A7"/>
                </a:solidFill>
                <a:effectLst/>
                <a:latin typeface="Consolas" panose="020B0609020204030204" pitchFamily="49" charset="0"/>
              </a:rPr>
              <a:t> BCs to </a:t>
            </a:r>
            <a:r>
              <a:rPr lang="nb-NO" sz="900" b="0" i="1" dirty="0" err="1">
                <a:solidFill>
                  <a:srgbClr val="A0A1A7"/>
                </a:solidFill>
                <a:effectLst/>
                <a:latin typeface="Consolas" panose="020B0609020204030204" pitchFamily="49" charset="0"/>
              </a:rPr>
              <a:t>ensure</a:t>
            </a:r>
            <a:r>
              <a:rPr lang="nb-NO" sz="900" b="0" i="1" dirty="0">
                <a:solidFill>
                  <a:srgbClr val="A0A1A7"/>
                </a:solidFill>
                <a:effectLst/>
                <a:latin typeface="Consolas" panose="020B0609020204030204" pitchFamily="49" charset="0"/>
              </a:rPr>
              <a:t> </a:t>
            </a:r>
            <a:r>
              <a:rPr lang="nb-NO" sz="900" b="0" i="1" dirty="0" err="1">
                <a:solidFill>
                  <a:srgbClr val="A0A1A7"/>
                </a:solidFill>
                <a:effectLst/>
                <a:latin typeface="Consolas" panose="020B0609020204030204" pitchFamily="49" charset="0"/>
              </a:rPr>
              <a:t>flux</a:t>
            </a:r>
            <a:r>
              <a:rPr lang="nb-NO" sz="900" b="0" i="1" dirty="0">
                <a:solidFill>
                  <a:srgbClr val="A0A1A7"/>
                </a:solidFill>
                <a:effectLst/>
                <a:latin typeface="Consolas" panose="020B0609020204030204" pitchFamily="49" charset="0"/>
              </a:rPr>
              <a:t> </a:t>
            </a:r>
            <a:r>
              <a:rPr lang="nb-NO" sz="900" b="0" i="1" dirty="0" err="1">
                <a:solidFill>
                  <a:srgbClr val="A0A1A7"/>
                </a:solidFill>
                <a:effectLst/>
                <a:latin typeface="Consolas" panose="020B0609020204030204" pitchFamily="49" charset="0"/>
              </a:rPr>
              <a:t>consistency</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constrainPressure</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p_rgh</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U</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phiHbyA</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rAUcf</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MRF</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    </a:t>
            </a:r>
            <a:r>
              <a:rPr lang="nb-NO" sz="900" b="0" i="1" dirty="0" err="1">
                <a:solidFill>
                  <a:srgbClr val="0098DD"/>
                </a:solidFill>
                <a:effectLst/>
                <a:latin typeface="Consolas" panose="020B0609020204030204" pitchFamily="49" charset="0"/>
              </a:rPr>
              <a:t>while</a:t>
            </a:r>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pimple</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correctNonOrthogonal</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surfaceScalarField</a:t>
            </a:r>
            <a:r>
              <a:rPr lang="nb-NO" sz="900" b="0" dirty="0">
                <a:solidFill>
                  <a:srgbClr val="383A42"/>
                </a:solidFill>
                <a:effectLst/>
                <a:latin typeface="Consolas" panose="020B0609020204030204" pitchFamily="49" charset="0"/>
              </a:rPr>
              <a:t> </a:t>
            </a:r>
            <a:r>
              <a:rPr lang="nb-NO" sz="900" b="0" dirty="0" err="1">
                <a:solidFill>
                  <a:srgbClr val="23974A"/>
                </a:solidFill>
                <a:effectLst/>
                <a:latin typeface="Consolas" panose="020B0609020204030204" pitchFamily="49" charset="0"/>
              </a:rPr>
              <a:t>Dp</a:t>
            </a:r>
            <a:r>
              <a:rPr lang="nb-NO" sz="900" b="0" dirty="0">
                <a:solidFill>
                  <a:srgbClr val="7A82DA"/>
                </a:solidFill>
                <a:effectLst/>
                <a:latin typeface="Consolas" panose="020B0609020204030204" pitchFamily="49" charset="0"/>
              </a:rPr>
              <a:t>(</a:t>
            </a:r>
            <a:r>
              <a:rPr lang="nb-NO" sz="900" b="0" dirty="0">
                <a:solidFill>
                  <a:srgbClr val="C5A332"/>
                </a:solidFill>
                <a:effectLst/>
                <a:latin typeface="Consolas" panose="020B0609020204030204" pitchFamily="49" charset="0"/>
              </a:rPr>
              <a:t>"</a:t>
            </a:r>
            <a:r>
              <a:rPr lang="nb-NO" sz="900" b="0" dirty="0" err="1">
                <a:solidFill>
                  <a:srgbClr val="C5A332"/>
                </a:solidFill>
                <a:effectLst/>
                <a:latin typeface="Consolas" panose="020B0609020204030204" pitchFamily="49" charset="0"/>
              </a:rPr>
              <a:t>Dp</a:t>
            </a:r>
            <a:r>
              <a:rPr lang="nb-NO" sz="900" b="0" dirty="0">
                <a:solidFill>
                  <a:srgbClr val="C5A332"/>
                </a:solidFill>
                <a:effectLst/>
                <a:latin typeface="Consolas" panose="020B0609020204030204" pitchFamily="49" charset="0"/>
              </a:rPr>
              <a:t>"</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alphacf</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rAUcf</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fvScalarMatrix</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p_rghEqn</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fvm</a:t>
            </a:r>
            <a:r>
              <a:rPr lang="nb-NO" sz="900" b="0" dirty="0">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laplacian</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Dp</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p_rgh</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fvc</a:t>
            </a:r>
            <a:r>
              <a:rPr lang="nb-NO" sz="900" b="0" dirty="0">
                <a:solidFill>
                  <a:srgbClr val="7A82DA"/>
                </a:solidFill>
                <a:effectLst/>
                <a:latin typeface="Consolas" panose="020B0609020204030204" pitchFamily="49" charset="0"/>
              </a:rPr>
              <a:t>::</a:t>
            </a:r>
            <a:r>
              <a:rPr lang="nb-NO" sz="900" b="0" dirty="0">
                <a:solidFill>
                  <a:srgbClr val="23974A"/>
                </a:solidFill>
                <a:effectLst/>
                <a:latin typeface="Consolas" panose="020B0609020204030204" pitchFamily="49" charset="0"/>
              </a:rPr>
              <a:t>ddt</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alphac</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fvc</a:t>
            </a:r>
            <a:r>
              <a:rPr lang="nb-NO" sz="900" b="0" dirty="0">
                <a:solidFill>
                  <a:srgbClr val="7A82DA"/>
                </a:solidFill>
                <a:effectLst/>
                <a:latin typeface="Consolas" panose="020B0609020204030204" pitchFamily="49" charset="0"/>
              </a:rPr>
              <a:t>::</a:t>
            </a:r>
            <a:r>
              <a:rPr lang="nb-NO" sz="900" b="0" dirty="0">
                <a:solidFill>
                  <a:srgbClr val="23974A"/>
                </a:solidFill>
                <a:effectLst/>
                <a:latin typeface="Consolas" panose="020B0609020204030204" pitchFamily="49" charset="0"/>
              </a:rPr>
              <a:t>div</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alphacf</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phiHbyA</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p_rghEqn</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setReference</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pRefCell</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23974A"/>
                </a:solidFill>
                <a:effectLst/>
                <a:latin typeface="Consolas" panose="020B0609020204030204" pitchFamily="49" charset="0"/>
              </a:rPr>
              <a:t>getRefCellValue</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p_rgh</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pRefCell</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p_rghEqn</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solve</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mesh</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solver</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p_rgh</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select</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pimple</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finalInnerIter</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        </a:t>
            </a:r>
            <a:r>
              <a:rPr lang="nb-NO" sz="900" b="0" i="1" dirty="0" err="1">
                <a:solidFill>
                  <a:srgbClr val="0098DD"/>
                </a:solidFill>
                <a:effectLst/>
                <a:latin typeface="Consolas" panose="020B0609020204030204" pitchFamily="49" charset="0"/>
              </a:rPr>
              <a:t>if</a:t>
            </a:r>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pimple</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finalNonOrthogonalIter</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phi </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phiHbyA</a:t>
            </a:r>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p_rghEqn</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flux</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alphacf</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p_rgh</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relax</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            U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HbyA</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rAUc</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fvc</a:t>
            </a:r>
            <a:r>
              <a:rPr lang="nb-NO" sz="900" b="0" dirty="0">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reconstruct</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phig</a:t>
            </a:r>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p_rghEqn</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flux</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alphacf</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rAUcf</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U</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correctBoundaryConditions</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fvOptions</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correct</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U</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    </a:t>
            </a:r>
            <a:r>
              <a:rPr lang="nb-NO" sz="900" b="0" i="1" dirty="0">
                <a:solidFill>
                  <a:srgbClr val="7A82DA"/>
                </a:solidFill>
                <a:effectLst/>
                <a:latin typeface="Consolas" panose="020B0609020204030204" pitchFamily="49" charset="0"/>
              </a:rPr>
              <a:t>#</a:t>
            </a:r>
            <a:r>
              <a:rPr lang="nb-NO" sz="900" b="0" i="1" dirty="0">
                <a:solidFill>
                  <a:srgbClr val="0098DD"/>
                </a:solidFill>
                <a:effectLst/>
                <a:latin typeface="Consolas" panose="020B0609020204030204" pitchFamily="49" charset="0"/>
              </a:rPr>
              <a:t>include</a:t>
            </a:r>
            <a:r>
              <a:rPr lang="nb-NO" sz="900" b="0" dirty="0">
                <a:solidFill>
                  <a:srgbClr val="383A42"/>
                </a:solidFill>
                <a:effectLst/>
                <a:latin typeface="Consolas" panose="020B0609020204030204" pitchFamily="49" charset="0"/>
              </a:rPr>
              <a:t> </a:t>
            </a:r>
            <a:r>
              <a:rPr lang="nb-NO" sz="900" b="0" dirty="0">
                <a:solidFill>
                  <a:srgbClr val="C5A332"/>
                </a:solidFill>
                <a:effectLst/>
                <a:latin typeface="Consolas" panose="020B0609020204030204" pitchFamily="49" charset="0"/>
              </a:rPr>
              <a:t>"</a:t>
            </a:r>
            <a:r>
              <a:rPr lang="nb-NO" sz="900" b="0" dirty="0" err="1">
                <a:solidFill>
                  <a:srgbClr val="C5A332"/>
                </a:solidFill>
                <a:effectLst/>
                <a:latin typeface="Consolas" panose="020B0609020204030204" pitchFamily="49" charset="0"/>
              </a:rPr>
              <a:t>continuityErrs.H</a:t>
            </a:r>
            <a:r>
              <a:rPr lang="nb-NO" sz="900" b="0" dirty="0">
                <a:solidFill>
                  <a:srgbClr val="C5A332"/>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    p </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p_rgh</a:t>
            </a:r>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rho</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gh</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p:txBody>
      </p:sp>
      <p:sp>
        <p:nvSpPr>
          <p:cNvPr id="19" name="TextBox 18">
            <a:extLst>
              <a:ext uri="{FF2B5EF4-FFF2-40B4-BE49-F238E27FC236}">
                <a16:creationId xmlns:a16="http://schemas.microsoft.com/office/drawing/2014/main" id="{E70290D2-1DC5-C5CF-20D8-30129B990199}"/>
              </a:ext>
            </a:extLst>
          </p:cNvPr>
          <p:cNvSpPr txBox="1"/>
          <p:nvPr/>
        </p:nvSpPr>
        <p:spPr>
          <a:xfrm>
            <a:off x="8833498" y="836712"/>
            <a:ext cx="3166205" cy="2169825"/>
          </a:xfrm>
          <a:prstGeom prst="rect">
            <a:avLst/>
          </a:prstGeom>
          <a:noFill/>
        </p:spPr>
        <p:txBody>
          <a:bodyPr wrap="square">
            <a:spAutoFit/>
          </a:bodyPr>
          <a:lstStyle/>
          <a:p>
            <a:r>
              <a:rPr lang="nb-NO" sz="900" b="0" i="1" dirty="0">
                <a:solidFill>
                  <a:srgbClr val="7A82DA"/>
                </a:solidFill>
                <a:effectLst/>
                <a:latin typeface="Consolas" panose="020B0609020204030204" pitchFamily="49" charset="0"/>
              </a:rPr>
              <a:t>#</a:t>
            </a:r>
            <a:r>
              <a:rPr lang="nb-NO" sz="900" b="0" i="1" dirty="0">
                <a:solidFill>
                  <a:srgbClr val="0098DD"/>
                </a:solidFill>
                <a:effectLst/>
                <a:latin typeface="Consolas" panose="020B0609020204030204" pitchFamily="49" charset="0"/>
              </a:rPr>
              <a:t>include</a:t>
            </a:r>
            <a:r>
              <a:rPr lang="nb-NO" sz="900" b="0" dirty="0">
                <a:solidFill>
                  <a:srgbClr val="383A42"/>
                </a:solidFill>
                <a:effectLst/>
                <a:latin typeface="Consolas" panose="020B0609020204030204" pitchFamily="49" charset="0"/>
              </a:rPr>
              <a:t> </a:t>
            </a:r>
            <a:r>
              <a:rPr lang="nb-NO" sz="900" b="0" dirty="0">
                <a:solidFill>
                  <a:srgbClr val="C5A332"/>
                </a:solidFill>
                <a:effectLst/>
                <a:latin typeface="Consolas" panose="020B0609020204030204" pitchFamily="49" charset="0"/>
              </a:rPr>
              <a:t>"</a:t>
            </a:r>
            <a:r>
              <a:rPr lang="nb-NO" sz="900" b="0" dirty="0" err="1">
                <a:solidFill>
                  <a:srgbClr val="C5A332"/>
                </a:solidFill>
                <a:effectLst/>
                <a:latin typeface="Consolas" panose="020B0609020204030204" pitchFamily="49" charset="0"/>
              </a:rPr>
              <a:t>createRDeltaT.H</a:t>
            </a:r>
            <a:r>
              <a:rPr lang="nb-NO" sz="900" b="0" dirty="0">
                <a:solidFill>
                  <a:srgbClr val="C5A332"/>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a:solidFill>
                  <a:srgbClr val="383A42"/>
                </a:solidFill>
                <a:effectLst/>
                <a:latin typeface="Consolas" panose="020B0609020204030204" pitchFamily="49" charset="0"/>
              </a:rPr>
              <a:t>Info</a:t>
            </a:r>
            <a:r>
              <a:rPr lang="nb-NO" sz="900" b="0" dirty="0">
                <a:solidFill>
                  <a:srgbClr val="7A82DA"/>
                </a:solidFill>
                <a:effectLst/>
                <a:latin typeface="Consolas" panose="020B0609020204030204" pitchFamily="49" charset="0"/>
              </a:rPr>
              <a:t>&lt;&lt;</a:t>
            </a:r>
            <a:r>
              <a:rPr lang="nb-NO" sz="900" b="0" dirty="0">
                <a:solidFill>
                  <a:srgbClr val="383A42"/>
                </a:solidFill>
                <a:effectLst/>
                <a:latin typeface="Consolas" panose="020B0609020204030204" pitchFamily="49" charset="0"/>
              </a:rPr>
              <a:t> </a:t>
            </a:r>
            <a:r>
              <a:rPr lang="nb-NO" sz="900" b="0" dirty="0">
                <a:solidFill>
                  <a:srgbClr val="C5A332"/>
                </a:solidFill>
                <a:effectLst/>
                <a:latin typeface="Consolas" panose="020B0609020204030204" pitchFamily="49" charset="0"/>
              </a:rPr>
              <a:t>"Reading </a:t>
            </a:r>
            <a:r>
              <a:rPr lang="nb-NO" sz="900" b="0" dirty="0" err="1">
                <a:solidFill>
                  <a:srgbClr val="C5A332"/>
                </a:solidFill>
                <a:effectLst/>
                <a:latin typeface="Consolas" panose="020B0609020204030204" pitchFamily="49" charset="0"/>
              </a:rPr>
              <a:t>field</a:t>
            </a:r>
            <a:r>
              <a:rPr lang="nb-NO" sz="900" b="0" dirty="0">
                <a:solidFill>
                  <a:srgbClr val="C5A332"/>
                </a:solidFill>
                <a:effectLst/>
                <a:latin typeface="Consolas" panose="020B0609020204030204" pitchFamily="49" charset="0"/>
              </a:rPr>
              <a:t> </a:t>
            </a:r>
            <a:r>
              <a:rPr lang="nb-NO" sz="900" b="0" dirty="0" err="1">
                <a:solidFill>
                  <a:srgbClr val="C5A332"/>
                </a:solidFill>
                <a:effectLst/>
                <a:latin typeface="Consolas" panose="020B0609020204030204" pitchFamily="49" charset="0"/>
              </a:rPr>
              <a:t>p_rgh</a:t>
            </a:r>
            <a:r>
              <a:rPr lang="nb-NO" sz="900" b="0" dirty="0">
                <a:solidFill>
                  <a:srgbClr val="DF631C"/>
                </a:solidFill>
                <a:effectLst/>
                <a:latin typeface="Consolas" panose="020B0609020204030204" pitchFamily="49" charset="0"/>
              </a:rPr>
              <a:t>\n</a:t>
            </a:r>
            <a:r>
              <a:rPr lang="nb-NO" sz="900" b="0" dirty="0">
                <a:solidFill>
                  <a:srgbClr val="C5A332"/>
                </a:solidFill>
                <a:effectLst/>
                <a:latin typeface="Consolas" panose="020B0609020204030204" pitchFamily="49" charset="0"/>
              </a:rPr>
              <a:t>"</a:t>
            </a:r>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&lt;&lt;</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endl</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err="1">
                <a:solidFill>
                  <a:srgbClr val="383A42"/>
                </a:solidFill>
                <a:effectLst/>
                <a:latin typeface="Consolas" panose="020B0609020204030204" pitchFamily="49" charset="0"/>
              </a:rPr>
              <a:t>volScalarField</a:t>
            </a:r>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p_rgh</a:t>
            </a:r>
            <a:endParaRPr lang="nb-NO" sz="900" b="0" dirty="0">
              <a:solidFill>
                <a:srgbClr val="383A42"/>
              </a:solidFill>
              <a:effectLst/>
              <a:latin typeface="Consolas" panose="020B0609020204030204" pitchFamily="49" charset="0"/>
            </a:endParaRPr>
          </a:p>
          <a:p>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IOobject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C5A332"/>
                </a:solidFill>
                <a:effectLst/>
                <a:latin typeface="Consolas" panose="020B0609020204030204" pitchFamily="49" charset="0"/>
              </a:rPr>
              <a:t>"</a:t>
            </a:r>
            <a:r>
              <a:rPr lang="nb-NO" sz="900" b="0" dirty="0" err="1">
                <a:solidFill>
                  <a:srgbClr val="C5A332"/>
                </a:solidFill>
                <a:effectLst/>
                <a:latin typeface="Consolas" panose="020B0609020204030204" pitchFamily="49" charset="0"/>
              </a:rPr>
              <a:t>p_rgh</a:t>
            </a:r>
            <a:r>
              <a:rPr lang="nb-NO" sz="900" b="0" dirty="0">
                <a:solidFill>
                  <a:srgbClr val="C5A332"/>
                </a:solidFill>
                <a:effectLst/>
                <a:latin typeface="Consolas" panose="020B0609020204030204" pitchFamily="49" charset="0"/>
              </a:rPr>
              <a:t>"</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runTime</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timeName</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mesh</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IOobject</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MUST_READ</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IOobject</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AUTO_WRITE</a:t>
            </a: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mesh</a:t>
            </a:r>
            <a:endParaRPr lang="nb-NO" sz="900" b="0" dirty="0">
              <a:solidFill>
                <a:srgbClr val="383A42"/>
              </a:solidFill>
              <a:effectLst/>
              <a:latin typeface="Consolas" panose="020B0609020204030204" pitchFamily="49" charset="0"/>
            </a:endParaRPr>
          </a:p>
          <a:p>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F1F049FA-3277-8392-4B96-B3EE9C4B70C2}"/>
              </a:ext>
            </a:extLst>
          </p:cNvPr>
          <p:cNvSpPr txBox="1"/>
          <p:nvPr/>
        </p:nvSpPr>
        <p:spPr>
          <a:xfrm>
            <a:off x="8815536" y="3066135"/>
            <a:ext cx="3715845" cy="2308324"/>
          </a:xfrm>
          <a:prstGeom prst="rect">
            <a:avLst/>
          </a:prstGeom>
          <a:noFill/>
        </p:spPr>
        <p:txBody>
          <a:bodyPr wrap="square">
            <a:spAutoFit/>
          </a:bodyPr>
          <a:lstStyle/>
          <a:p>
            <a:r>
              <a:rPr lang="nb-NO" sz="900" b="0" i="1" dirty="0">
                <a:solidFill>
                  <a:srgbClr val="7A82DA"/>
                </a:solidFill>
                <a:effectLst/>
                <a:latin typeface="Consolas" panose="020B0609020204030204" pitchFamily="49" charset="0"/>
              </a:rPr>
              <a:t>#</a:t>
            </a:r>
            <a:r>
              <a:rPr lang="nb-NO" sz="900" b="0" i="1" dirty="0">
                <a:solidFill>
                  <a:srgbClr val="0098DD"/>
                </a:solidFill>
                <a:effectLst/>
                <a:latin typeface="Consolas" panose="020B0609020204030204" pitchFamily="49" charset="0"/>
              </a:rPr>
              <a:t>include</a:t>
            </a:r>
            <a:r>
              <a:rPr lang="nb-NO" sz="900" b="0" dirty="0">
                <a:solidFill>
                  <a:srgbClr val="383A42"/>
                </a:solidFill>
                <a:effectLst/>
                <a:latin typeface="Consolas" panose="020B0609020204030204" pitchFamily="49" charset="0"/>
              </a:rPr>
              <a:t> </a:t>
            </a:r>
            <a:r>
              <a:rPr lang="nb-NO" sz="900" b="0" dirty="0">
                <a:solidFill>
                  <a:srgbClr val="C5A332"/>
                </a:solidFill>
                <a:effectLst/>
                <a:latin typeface="Consolas" panose="020B0609020204030204" pitchFamily="49" charset="0"/>
              </a:rPr>
              <a:t>"</a:t>
            </a:r>
            <a:r>
              <a:rPr lang="nb-NO" sz="900" b="0" dirty="0" err="1">
                <a:solidFill>
                  <a:srgbClr val="C5A332"/>
                </a:solidFill>
                <a:effectLst/>
                <a:latin typeface="Consolas" panose="020B0609020204030204" pitchFamily="49" charset="0"/>
              </a:rPr>
              <a:t>readGravitationalAcceleration.H</a:t>
            </a:r>
            <a:r>
              <a:rPr lang="nb-NO" sz="900" b="0" dirty="0">
                <a:solidFill>
                  <a:srgbClr val="C5A332"/>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i="1" dirty="0">
                <a:solidFill>
                  <a:srgbClr val="7A82DA"/>
                </a:solidFill>
                <a:effectLst/>
                <a:latin typeface="Consolas" panose="020B0609020204030204" pitchFamily="49" charset="0"/>
              </a:rPr>
              <a:t>#</a:t>
            </a:r>
            <a:r>
              <a:rPr lang="nb-NO" sz="900" b="0" i="1" dirty="0">
                <a:solidFill>
                  <a:srgbClr val="0098DD"/>
                </a:solidFill>
                <a:effectLst/>
                <a:latin typeface="Consolas" panose="020B0609020204030204" pitchFamily="49" charset="0"/>
              </a:rPr>
              <a:t>include</a:t>
            </a:r>
            <a:r>
              <a:rPr lang="nb-NO" sz="900" b="0" dirty="0">
                <a:solidFill>
                  <a:srgbClr val="383A42"/>
                </a:solidFill>
                <a:effectLst/>
                <a:latin typeface="Consolas" panose="020B0609020204030204" pitchFamily="49" charset="0"/>
              </a:rPr>
              <a:t> </a:t>
            </a:r>
            <a:r>
              <a:rPr lang="nb-NO" sz="900" b="0" dirty="0">
                <a:solidFill>
                  <a:srgbClr val="C5A332"/>
                </a:solidFill>
                <a:effectLst/>
                <a:latin typeface="Consolas" panose="020B0609020204030204" pitchFamily="49" charset="0"/>
              </a:rPr>
              <a:t>"</a:t>
            </a:r>
            <a:r>
              <a:rPr lang="nb-NO" sz="900" b="0" dirty="0" err="1">
                <a:solidFill>
                  <a:srgbClr val="C5A332"/>
                </a:solidFill>
                <a:effectLst/>
                <a:latin typeface="Consolas" panose="020B0609020204030204" pitchFamily="49" charset="0"/>
              </a:rPr>
              <a:t>readhRef.H</a:t>
            </a:r>
            <a:r>
              <a:rPr lang="nb-NO" sz="900" b="0" dirty="0">
                <a:solidFill>
                  <a:srgbClr val="C5A332"/>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i="1" dirty="0">
                <a:solidFill>
                  <a:srgbClr val="7A82DA"/>
                </a:solidFill>
                <a:effectLst/>
                <a:latin typeface="Consolas" panose="020B0609020204030204" pitchFamily="49" charset="0"/>
              </a:rPr>
              <a:t>#</a:t>
            </a:r>
            <a:r>
              <a:rPr lang="nb-NO" sz="900" b="0" i="1" dirty="0">
                <a:solidFill>
                  <a:srgbClr val="0098DD"/>
                </a:solidFill>
                <a:effectLst/>
                <a:latin typeface="Consolas" panose="020B0609020204030204" pitchFamily="49" charset="0"/>
              </a:rPr>
              <a:t>include</a:t>
            </a:r>
            <a:r>
              <a:rPr lang="nb-NO" sz="900" b="0" dirty="0">
                <a:solidFill>
                  <a:srgbClr val="383A42"/>
                </a:solidFill>
                <a:effectLst/>
                <a:latin typeface="Consolas" panose="020B0609020204030204" pitchFamily="49" charset="0"/>
              </a:rPr>
              <a:t> </a:t>
            </a:r>
            <a:r>
              <a:rPr lang="nb-NO" sz="900" b="0" dirty="0">
                <a:solidFill>
                  <a:srgbClr val="C5A332"/>
                </a:solidFill>
                <a:effectLst/>
                <a:latin typeface="Consolas" panose="020B0609020204030204" pitchFamily="49" charset="0"/>
              </a:rPr>
              <a:t>"</a:t>
            </a:r>
            <a:r>
              <a:rPr lang="nb-NO" sz="900" b="0" dirty="0" err="1">
                <a:solidFill>
                  <a:srgbClr val="C5A332"/>
                </a:solidFill>
                <a:effectLst/>
                <a:latin typeface="Consolas" panose="020B0609020204030204" pitchFamily="49" charset="0"/>
              </a:rPr>
              <a:t>gh.H</a:t>
            </a:r>
            <a:r>
              <a:rPr lang="nb-NO" sz="900" b="0" dirty="0">
                <a:solidFill>
                  <a:srgbClr val="C5A332"/>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br>
              <a:rPr lang="nb-NO" sz="900" b="0" dirty="0">
                <a:solidFill>
                  <a:srgbClr val="383A42"/>
                </a:solidFill>
                <a:effectLst/>
                <a:latin typeface="Consolas" panose="020B0609020204030204" pitchFamily="49" charset="0"/>
              </a:rPr>
            </a:br>
            <a:r>
              <a:rPr lang="nb-NO" sz="900" b="0" dirty="0" err="1">
                <a:solidFill>
                  <a:srgbClr val="383A42"/>
                </a:solidFill>
                <a:effectLst/>
                <a:latin typeface="Consolas" panose="020B0609020204030204" pitchFamily="49" charset="0"/>
              </a:rPr>
              <a:t>volScalarField</a:t>
            </a:r>
            <a:r>
              <a:rPr lang="nb-NO" sz="900" b="0" dirty="0">
                <a:solidFill>
                  <a:srgbClr val="383A42"/>
                </a:solidFill>
                <a:effectLst/>
                <a:latin typeface="Consolas" panose="020B0609020204030204" pitchFamily="49" charset="0"/>
              </a:rPr>
              <a:t> p</a:t>
            </a:r>
          </a:p>
          <a:p>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IOobject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a:solidFill>
                  <a:srgbClr val="C5A332"/>
                </a:solidFill>
                <a:effectLst/>
                <a:latin typeface="Consolas" panose="020B0609020204030204" pitchFamily="49" charset="0"/>
              </a:rPr>
              <a:t>"p"</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runTime</a:t>
            </a:r>
            <a:r>
              <a:rPr lang="nb-NO" sz="900" b="0" dirty="0" err="1">
                <a:solidFill>
                  <a:srgbClr val="7A82DA"/>
                </a:solidFill>
                <a:effectLst/>
                <a:latin typeface="Consolas" panose="020B0609020204030204" pitchFamily="49" charset="0"/>
              </a:rPr>
              <a:t>.</a:t>
            </a:r>
            <a:r>
              <a:rPr lang="nb-NO" sz="900" b="0" dirty="0" err="1">
                <a:solidFill>
                  <a:srgbClr val="23974A"/>
                </a:solidFill>
                <a:effectLst/>
                <a:latin typeface="Consolas" panose="020B0609020204030204" pitchFamily="49" charset="0"/>
              </a:rPr>
              <a:t>timeName</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mesh</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IOobject</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NO_READ</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IOobject</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AUTO_WRITE</a:t>
            </a:r>
          </a:p>
          <a:p>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a:p>
            <a:r>
              <a:rPr lang="nb-NO" sz="900" b="0" dirty="0">
                <a:solidFill>
                  <a:srgbClr val="383A42"/>
                </a:solidFill>
                <a:effectLst/>
                <a:latin typeface="Consolas" panose="020B0609020204030204" pitchFamily="49" charset="0"/>
              </a:rPr>
              <a:t>    </a:t>
            </a:r>
            <a:r>
              <a:rPr lang="nb-NO" sz="900" b="0" dirty="0" err="1">
                <a:solidFill>
                  <a:srgbClr val="383A42"/>
                </a:solidFill>
                <a:effectLst/>
                <a:latin typeface="Consolas" panose="020B0609020204030204" pitchFamily="49" charset="0"/>
              </a:rPr>
              <a:t>p_rgh</a:t>
            </a:r>
            <a:r>
              <a:rPr lang="nb-NO" sz="900" b="0" dirty="0">
                <a:solidFill>
                  <a:srgbClr val="383A42"/>
                </a:solidFill>
                <a:effectLst/>
                <a:latin typeface="Consolas" panose="020B0609020204030204" pitchFamily="49" charset="0"/>
              </a:rPr>
              <a:t> </a:t>
            </a:r>
            <a:r>
              <a:rPr lang="nb-NO" sz="900" b="0" dirty="0">
                <a:solidFill>
                  <a:srgbClr val="7A82DA"/>
                </a:solidFill>
                <a:effectLst/>
                <a:latin typeface="Consolas" panose="020B0609020204030204" pitchFamily="49" charset="0"/>
              </a:rPr>
              <a:t>+</a:t>
            </a:r>
            <a:r>
              <a:rPr lang="nb-NO" sz="900" b="0" dirty="0">
                <a:solidFill>
                  <a:srgbClr val="383A42"/>
                </a:solidFill>
                <a:effectLst/>
                <a:latin typeface="Consolas" panose="020B0609020204030204" pitchFamily="49" charset="0"/>
              </a:rPr>
              <a:t> rho</a:t>
            </a:r>
            <a:r>
              <a:rPr lang="nb-NO" sz="900" b="0" dirty="0">
                <a:solidFill>
                  <a:srgbClr val="7A82DA"/>
                </a:solidFill>
                <a:effectLst/>
                <a:latin typeface="Consolas" panose="020B0609020204030204" pitchFamily="49" charset="0"/>
              </a:rPr>
              <a:t>*</a:t>
            </a:r>
            <a:r>
              <a:rPr lang="nb-NO" sz="900" b="0" dirty="0" err="1">
                <a:solidFill>
                  <a:srgbClr val="383A42"/>
                </a:solidFill>
                <a:effectLst/>
                <a:latin typeface="Consolas" panose="020B0609020204030204" pitchFamily="49" charset="0"/>
              </a:rPr>
              <a:t>gh</a:t>
            </a:r>
            <a:endParaRPr lang="nb-NO" sz="900" b="0" dirty="0">
              <a:solidFill>
                <a:srgbClr val="383A42"/>
              </a:solidFill>
              <a:effectLst/>
              <a:latin typeface="Consolas" panose="020B0609020204030204" pitchFamily="49" charset="0"/>
            </a:endParaRPr>
          </a:p>
          <a:p>
            <a:r>
              <a:rPr lang="nb-NO" sz="900" b="0" dirty="0">
                <a:solidFill>
                  <a:srgbClr val="7A82DA"/>
                </a:solidFill>
                <a:effectLst/>
                <a:latin typeface="Consolas" panose="020B0609020204030204" pitchFamily="49" charset="0"/>
              </a:rPr>
              <a:t>);</a:t>
            </a:r>
            <a:endParaRPr lang="nb-NO" sz="900" b="0" dirty="0">
              <a:solidFill>
                <a:srgbClr val="383A42"/>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63237BED-1331-A808-8307-1C90926FE210}"/>
              </a:ext>
            </a:extLst>
          </p:cNvPr>
          <p:cNvSpPr txBox="1"/>
          <p:nvPr/>
        </p:nvSpPr>
        <p:spPr>
          <a:xfrm>
            <a:off x="8870984" y="204617"/>
            <a:ext cx="1833528" cy="369332"/>
          </a:xfrm>
          <a:prstGeom prst="rect">
            <a:avLst/>
          </a:prstGeom>
          <a:noFill/>
        </p:spPr>
        <p:txBody>
          <a:bodyPr wrap="square" rtlCol="0">
            <a:spAutoFit/>
          </a:bodyPr>
          <a:lstStyle/>
          <a:p>
            <a:r>
              <a:rPr lang="nb-NO" dirty="0" err="1"/>
              <a:t>creatFields.H</a:t>
            </a:r>
            <a:endParaRPr lang="nb-NO" dirty="0"/>
          </a:p>
        </p:txBody>
      </p:sp>
      <p:sp>
        <p:nvSpPr>
          <p:cNvPr id="25" name="TextBox 24">
            <a:extLst>
              <a:ext uri="{FF2B5EF4-FFF2-40B4-BE49-F238E27FC236}">
                <a16:creationId xmlns:a16="http://schemas.microsoft.com/office/drawing/2014/main" id="{470250C6-91A9-4431-6D80-F0914E2BB36A}"/>
              </a:ext>
            </a:extLst>
          </p:cNvPr>
          <p:cNvSpPr txBox="1"/>
          <p:nvPr/>
        </p:nvSpPr>
        <p:spPr>
          <a:xfrm>
            <a:off x="142597" y="1700808"/>
            <a:ext cx="2929067" cy="2126864"/>
          </a:xfrm>
          <a:prstGeom prst="rect">
            <a:avLst/>
          </a:prstGeom>
          <a:noFill/>
        </p:spPr>
        <p:txBody>
          <a:bodyPr wrap="square" rtlCol="0">
            <a:spAutoFit/>
          </a:bodyPr>
          <a:lstStyle/>
          <a:p>
            <a:pPr>
              <a:lnSpc>
                <a:spcPct val="150000"/>
              </a:lnSpc>
            </a:pPr>
            <a:r>
              <a:rPr lang="en-US" dirty="0"/>
              <a:t>In solver, only </a:t>
            </a:r>
            <a:r>
              <a:rPr lang="en-US" dirty="0" err="1"/>
              <a:t>p_rgh</a:t>
            </a:r>
            <a:r>
              <a:rPr lang="en-US" dirty="0"/>
              <a:t> is the one to be solved. </a:t>
            </a:r>
          </a:p>
          <a:p>
            <a:pPr>
              <a:lnSpc>
                <a:spcPct val="150000"/>
              </a:lnSpc>
            </a:pPr>
            <a:r>
              <a:rPr lang="en-US" dirty="0"/>
              <a:t>P is derived value.</a:t>
            </a:r>
          </a:p>
          <a:p>
            <a:pPr>
              <a:lnSpc>
                <a:spcPct val="150000"/>
              </a:lnSpc>
            </a:pPr>
            <a:endParaRPr lang="en-US" dirty="0"/>
          </a:p>
          <a:p>
            <a:pPr>
              <a:lnSpc>
                <a:spcPct val="150000"/>
              </a:lnSpc>
            </a:pPr>
            <a:r>
              <a:rPr lang="en-US" dirty="0"/>
              <a:t>Why?  --next page</a:t>
            </a:r>
          </a:p>
        </p:txBody>
      </p:sp>
      <p:sp>
        <p:nvSpPr>
          <p:cNvPr id="26" name="Oval 25">
            <a:extLst>
              <a:ext uri="{FF2B5EF4-FFF2-40B4-BE49-F238E27FC236}">
                <a16:creationId xmlns:a16="http://schemas.microsoft.com/office/drawing/2014/main" id="{591A7629-F8BF-7C93-D205-E6FB2262AC95}"/>
              </a:ext>
            </a:extLst>
          </p:cNvPr>
          <p:cNvSpPr/>
          <p:nvPr/>
        </p:nvSpPr>
        <p:spPr>
          <a:xfrm>
            <a:off x="3143672" y="5524079"/>
            <a:ext cx="2304256" cy="36016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43F35A8-1203-E4E3-58B3-9AE2A8A5F34C}"/>
              </a:ext>
            </a:extLst>
          </p:cNvPr>
          <p:cNvSpPr/>
          <p:nvPr/>
        </p:nvSpPr>
        <p:spPr>
          <a:xfrm>
            <a:off x="8760296" y="4927627"/>
            <a:ext cx="1944216" cy="4468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30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7D17-B4C0-67CF-C278-BD34A412AE7C}"/>
              </a:ext>
            </a:extLst>
          </p:cNvPr>
          <p:cNvSpPr>
            <a:spLocks noGrp="1"/>
          </p:cNvSpPr>
          <p:nvPr>
            <p:ph type="title"/>
          </p:nvPr>
        </p:nvSpPr>
        <p:spPr/>
        <p:txBody>
          <a:bodyPr/>
          <a:lstStyle/>
          <a:p>
            <a:r>
              <a:rPr lang="nb-NO" dirty="0"/>
              <a:t>References</a:t>
            </a:r>
          </a:p>
        </p:txBody>
      </p:sp>
      <p:pic>
        <p:nvPicPr>
          <p:cNvPr id="11" name="Picture 10" descr="A screenshot of a computer&#10;&#10;Description automatically generated">
            <a:extLst>
              <a:ext uri="{FF2B5EF4-FFF2-40B4-BE49-F238E27FC236}">
                <a16:creationId xmlns:a16="http://schemas.microsoft.com/office/drawing/2014/main" id="{B798992D-F0EE-0D30-2D2F-2AF9D52CB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662" y="1"/>
            <a:ext cx="7364541" cy="6165304"/>
          </a:xfrm>
          <a:prstGeom prst="rect">
            <a:avLst/>
          </a:prstGeom>
        </p:spPr>
      </p:pic>
      <p:sp>
        <p:nvSpPr>
          <p:cNvPr id="8" name="TextBox 7">
            <a:extLst>
              <a:ext uri="{FF2B5EF4-FFF2-40B4-BE49-F238E27FC236}">
                <a16:creationId xmlns:a16="http://schemas.microsoft.com/office/drawing/2014/main" id="{2EF2DB85-1117-7427-5842-478094DB70F3}"/>
              </a:ext>
            </a:extLst>
          </p:cNvPr>
          <p:cNvSpPr txBox="1"/>
          <p:nvPr/>
        </p:nvSpPr>
        <p:spPr>
          <a:xfrm>
            <a:off x="8400256" y="5888306"/>
            <a:ext cx="3922443" cy="276999"/>
          </a:xfrm>
          <a:prstGeom prst="rect">
            <a:avLst/>
          </a:prstGeom>
          <a:noFill/>
        </p:spPr>
        <p:txBody>
          <a:bodyPr wrap="square">
            <a:spAutoFit/>
          </a:bodyPr>
          <a:lstStyle/>
          <a:p>
            <a:r>
              <a:rPr lang="en-US" sz="1200" dirty="0">
                <a:hlinkClick r:id="rId3"/>
              </a:rPr>
              <a:t>Link: </a:t>
            </a:r>
            <a:r>
              <a:rPr lang="en-US" sz="1200" dirty="0" err="1">
                <a:hlinkClick r:id="rId3"/>
              </a:rPr>
              <a:t>OpenFOAM</a:t>
            </a:r>
            <a:r>
              <a:rPr lang="en-US" sz="1200" dirty="0">
                <a:hlinkClick r:id="rId3"/>
              </a:rPr>
              <a:t>: User Guide: Hydrostatic pressure effects</a:t>
            </a:r>
            <a:endParaRPr lang="nb-NO" sz="1200" dirty="0"/>
          </a:p>
        </p:txBody>
      </p:sp>
      <p:sp>
        <p:nvSpPr>
          <p:cNvPr id="3" name="TextBox 2">
            <a:extLst>
              <a:ext uri="{FF2B5EF4-FFF2-40B4-BE49-F238E27FC236}">
                <a16:creationId xmlns:a16="http://schemas.microsoft.com/office/drawing/2014/main" id="{387D7CBB-8DE3-F84E-E369-9D58C08224E7}"/>
              </a:ext>
            </a:extLst>
          </p:cNvPr>
          <p:cNvSpPr txBox="1"/>
          <p:nvPr/>
        </p:nvSpPr>
        <p:spPr>
          <a:xfrm>
            <a:off x="263352" y="1556792"/>
            <a:ext cx="4508310" cy="646331"/>
          </a:xfrm>
          <a:prstGeom prst="rect">
            <a:avLst/>
          </a:prstGeom>
          <a:noFill/>
        </p:spPr>
        <p:txBody>
          <a:bodyPr wrap="square" rtlCol="0">
            <a:spAutoFit/>
          </a:bodyPr>
          <a:lstStyle/>
          <a:p>
            <a:r>
              <a:rPr lang="en-US" dirty="0"/>
              <a:t>p or </a:t>
            </a:r>
            <a:r>
              <a:rPr lang="en-US" dirty="0" err="1"/>
              <a:t>p_rgh</a:t>
            </a:r>
            <a:r>
              <a:rPr lang="en-US" dirty="0"/>
              <a:t> is not the drive force to the fluid dynamic, but the gradient of the pressure is. </a:t>
            </a:r>
          </a:p>
        </p:txBody>
      </p:sp>
    </p:spTree>
    <p:extLst>
      <p:ext uri="{BB962C8B-B14F-4D97-AF65-F5344CB8AC3E}">
        <p14:creationId xmlns:p14="http://schemas.microsoft.com/office/powerpoint/2010/main" val="714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538B202-A663-C3A9-A599-319EAD8F7ECF}"/>
              </a:ext>
            </a:extLst>
          </p:cNvPr>
          <p:cNvPicPr>
            <a:picLocks noGrp="1" noChangeAspect="1"/>
          </p:cNvPicPr>
          <p:nvPr>
            <p:ph sz="half" idx="1"/>
          </p:nvPr>
        </p:nvPicPr>
        <p:blipFill>
          <a:blip r:embed="rId2"/>
          <a:stretch>
            <a:fillRect/>
          </a:stretch>
        </p:blipFill>
        <p:spPr>
          <a:xfrm>
            <a:off x="6672064" y="-1"/>
            <a:ext cx="2808312" cy="6618043"/>
          </a:xfrm>
        </p:spPr>
      </p:pic>
      <p:sp>
        <p:nvSpPr>
          <p:cNvPr id="4" name="Title 3">
            <a:extLst>
              <a:ext uri="{FF2B5EF4-FFF2-40B4-BE49-F238E27FC236}">
                <a16:creationId xmlns:a16="http://schemas.microsoft.com/office/drawing/2014/main" id="{22662CF2-9F7C-C745-84F2-FD51C4105302}"/>
              </a:ext>
            </a:extLst>
          </p:cNvPr>
          <p:cNvSpPr>
            <a:spLocks noGrp="1"/>
          </p:cNvSpPr>
          <p:nvPr>
            <p:ph type="title"/>
          </p:nvPr>
        </p:nvSpPr>
        <p:spPr/>
        <p:txBody>
          <a:bodyPr/>
          <a:lstStyle/>
          <a:p>
            <a:r>
              <a:rPr lang="nb-NO" dirty="0"/>
              <a:t>References</a:t>
            </a:r>
          </a:p>
        </p:txBody>
      </p:sp>
      <p:pic>
        <p:nvPicPr>
          <p:cNvPr id="8" name="Picture 7">
            <a:extLst>
              <a:ext uri="{FF2B5EF4-FFF2-40B4-BE49-F238E27FC236}">
                <a16:creationId xmlns:a16="http://schemas.microsoft.com/office/drawing/2014/main" id="{E4F01151-93F0-9FCD-9449-3E5341C3F9EB}"/>
              </a:ext>
            </a:extLst>
          </p:cNvPr>
          <p:cNvPicPr>
            <a:picLocks noChangeAspect="1"/>
          </p:cNvPicPr>
          <p:nvPr/>
        </p:nvPicPr>
        <p:blipFill>
          <a:blip r:embed="rId3"/>
          <a:stretch>
            <a:fillRect/>
          </a:stretch>
        </p:blipFill>
        <p:spPr>
          <a:xfrm>
            <a:off x="9597396" y="0"/>
            <a:ext cx="2594604" cy="6858000"/>
          </a:xfrm>
          <a:prstGeom prst="rect">
            <a:avLst/>
          </a:prstGeom>
        </p:spPr>
      </p:pic>
      <p:pic>
        <p:nvPicPr>
          <p:cNvPr id="10" name="Picture 9">
            <a:extLst>
              <a:ext uri="{FF2B5EF4-FFF2-40B4-BE49-F238E27FC236}">
                <a16:creationId xmlns:a16="http://schemas.microsoft.com/office/drawing/2014/main" id="{9761B0B9-C980-0687-53FA-D3DE527731E4}"/>
              </a:ext>
            </a:extLst>
          </p:cNvPr>
          <p:cNvPicPr>
            <a:picLocks noChangeAspect="1"/>
          </p:cNvPicPr>
          <p:nvPr/>
        </p:nvPicPr>
        <p:blipFill>
          <a:blip r:embed="rId4"/>
          <a:stretch>
            <a:fillRect/>
          </a:stretch>
        </p:blipFill>
        <p:spPr>
          <a:xfrm>
            <a:off x="3800387" y="0"/>
            <a:ext cx="2632653" cy="6858000"/>
          </a:xfrm>
          <a:prstGeom prst="rect">
            <a:avLst/>
          </a:prstGeom>
        </p:spPr>
      </p:pic>
      <p:sp>
        <p:nvSpPr>
          <p:cNvPr id="12" name="TextBox 11">
            <a:extLst>
              <a:ext uri="{FF2B5EF4-FFF2-40B4-BE49-F238E27FC236}">
                <a16:creationId xmlns:a16="http://schemas.microsoft.com/office/drawing/2014/main" id="{84D8ADAA-8095-218A-0006-785DD06A0E40}"/>
              </a:ext>
            </a:extLst>
          </p:cNvPr>
          <p:cNvSpPr txBox="1"/>
          <p:nvPr/>
        </p:nvSpPr>
        <p:spPr>
          <a:xfrm>
            <a:off x="240227" y="1671581"/>
            <a:ext cx="3667123" cy="523220"/>
          </a:xfrm>
          <a:prstGeom prst="rect">
            <a:avLst/>
          </a:prstGeom>
          <a:noFill/>
        </p:spPr>
        <p:txBody>
          <a:bodyPr wrap="square">
            <a:spAutoFit/>
          </a:bodyPr>
          <a:lstStyle/>
          <a:p>
            <a:pPr algn="l"/>
            <a:r>
              <a:rPr lang="en-US" sz="1400" b="0" i="0" dirty="0">
                <a:solidFill>
                  <a:srgbClr val="020104"/>
                </a:solidFill>
                <a:effectLst/>
                <a:latin typeface="Poppins" panose="020B0502040204020203" pitchFamily="2" charset="0"/>
              </a:rPr>
              <a:t>The inherited entries are elaborated in</a:t>
            </a:r>
          </a:p>
          <a:p>
            <a:pPr algn="l"/>
            <a:r>
              <a:rPr lang="en-US" sz="1400" b="0" i="0" u="none" strike="noStrike" dirty="0">
                <a:solidFill>
                  <a:srgbClr val="007BFF"/>
                </a:solidFill>
                <a:effectLst/>
                <a:latin typeface="Poppins" panose="020B0502040204020203" pitchFamily="2" charset="0"/>
                <a:hlinkClick r:id="rId5"/>
              </a:rPr>
              <a:t>Foam::</a:t>
            </a:r>
            <a:r>
              <a:rPr lang="en-US" sz="1400" b="0" i="0" u="none" strike="noStrike" dirty="0" err="1">
                <a:solidFill>
                  <a:srgbClr val="007BFF"/>
                </a:solidFill>
                <a:effectLst/>
                <a:latin typeface="Poppins" panose="020B0502040204020203" pitchFamily="2" charset="0"/>
                <a:hlinkClick r:id="rId5"/>
              </a:rPr>
              <a:t>fixedValueFvPatchField</a:t>
            </a:r>
            <a:endParaRPr lang="en-US" sz="1400" b="0" i="0" dirty="0">
              <a:solidFill>
                <a:srgbClr val="020104"/>
              </a:solidFill>
              <a:effectLst/>
              <a:latin typeface="Poppins" panose="020B0502040204020203" pitchFamily="2" charset="0"/>
            </a:endParaRPr>
          </a:p>
        </p:txBody>
      </p:sp>
      <p:pic>
        <p:nvPicPr>
          <p:cNvPr id="14" name="Picture 13">
            <a:extLst>
              <a:ext uri="{FF2B5EF4-FFF2-40B4-BE49-F238E27FC236}">
                <a16:creationId xmlns:a16="http://schemas.microsoft.com/office/drawing/2014/main" id="{9C44CE38-A2B5-8CD3-9195-A8440FA9655D}"/>
              </a:ext>
            </a:extLst>
          </p:cNvPr>
          <p:cNvPicPr>
            <a:picLocks noChangeAspect="1"/>
          </p:cNvPicPr>
          <p:nvPr/>
        </p:nvPicPr>
        <p:blipFill rotWithShape="1">
          <a:blip r:embed="rId6"/>
          <a:srcRect t="28804"/>
          <a:stretch/>
        </p:blipFill>
        <p:spPr>
          <a:xfrm>
            <a:off x="360038" y="2852936"/>
            <a:ext cx="3287690" cy="2632807"/>
          </a:xfrm>
          <a:prstGeom prst="rect">
            <a:avLst/>
          </a:prstGeom>
        </p:spPr>
      </p:pic>
      <p:pic>
        <p:nvPicPr>
          <p:cNvPr id="15" name="Picture 14">
            <a:extLst>
              <a:ext uri="{FF2B5EF4-FFF2-40B4-BE49-F238E27FC236}">
                <a16:creationId xmlns:a16="http://schemas.microsoft.com/office/drawing/2014/main" id="{55E1F284-C806-D424-32EA-C49C4F6540BF}"/>
              </a:ext>
            </a:extLst>
          </p:cNvPr>
          <p:cNvPicPr>
            <a:picLocks noChangeAspect="1"/>
          </p:cNvPicPr>
          <p:nvPr/>
        </p:nvPicPr>
        <p:blipFill rotWithShape="1">
          <a:blip r:embed="rId6"/>
          <a:srcRect t="1316" b="92842"/>
          <a:stretch/>
        </p:blipFill>
        <p:spPr>
          <a:xfrm>
            <a:off x="360038" y="2636913"/>
            <a:ext cx="3287690" cy="216023"/>
          </a:xfrm>
          <a:prstGeom prst="rect">
            <a:avLst/>
          </a:prstGeom>
        </p:spPr>
      </p:pic>
    </p:spTree>
    <p:extLst>
      <p:ext uri="{BB962C8B-B14F-4D97-AF65-F5344CB8AC3E}">
        <p14:creationId xmlns:p14="http://schemas.microsoft.com/office/powerpoint/2010/main" val="280705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3383-AFDB-04FD-32ED-95DBE73B6DE3}"/>
              </a:ext>
            </a:extLst>
          </p:cNvPr>
          <p:cNvSpPr>
            <a:spLocks noGrp="1"/>
          </p:cNvSpPr>
          <p:nvPr>
            <p:ph type="title"/>
          </p:nvPr>
        </p:nvSpPr>
        <p:spPr/>
        <p:txBody>
          <a:bodyPr/>
          <a:lstStyle/>
          <a:p>
            <a:r>
              <a:rPr lang="nb-NO" dirty="0"/>
              <a:t>Questions?</a:t>
            </a:r>
          </a:p>
        </p:txBody>
      </p:sp>
      <p:sp>
        <p:nvSpPr>
          <p:cNvPr id="3" name="Content Placeholder 2">
            <a:extLst>
              <a:ext uri="{FF2B5EF4-FFF2-40B4-BE49-F238E27FC236}">
                <a16:creationId xmlns:a16="http://schemas.microsoft.com/office/drawing/2014/main" id="{9FFB8DAC-3B03-1220-EAFF-DE2674CE1503}"/>
              </a:ext>
            </a:extLst>
          </p:cNvPr>
          <p:cNvSpPr>
            <a:spLocks noGrp="1"/>
          </p:cNvSpPr>
          <p:nvPr>
            <p:ph idx="1"/>
          </p:nvPr>
        </p:nvSpPr>
        <p:spPr>
          <a:xfrm>
            <a:off x="288032" y="1711694"/>
            <a:ext cx="11615936" cy="4381602"/>
          </a:xfrm>
        </p:spPr>
        <p:txBody>
          <a:bodyPr>
            <a:normAutofit fontScale="85000" lnSpcReduction="20000"/>
          </a:bodyPr>
          <a:lstStyle/>
          <a:p>
            <a:r>
              <a:rPr lang="nb-NO" dirty="0"/>
              <a:t>How to </a:t>
            </a:r>
            <a:r>
              <a:rPr lang="nb-NO" dirty="0" err="1"/>
              <a:t>give</a:t>
            </a:r>
            <a:r>
              <a:rPr lang="nb-NO" dirty="0"/>
              <a:t> </a:t>
            </a:r>
            <a:r>
              <a:rPr lang="nb-NO" dirty="0" err="1"/>
              <a:t>pressure</a:t>
            </a:r>
            <a:r>
              <a:rPr lang="nb-NO" dirty="0"/>
              <a:t> </a:t>
            </a:r>
            <a:r>
              <a:rPr lang="nb-NO" dirty="0" err="1"/>
              <a:t>condition</a:t>
            </a:r>
            <a:r>
              <a:rPr lang="nb-NO" dirty="0"/>
              <a:t> in </a:t>
            </a:r>
            <a:r>
              <a:rPr lang="nb-NO" dirty="0" err="1"/>
              <a:t>InterFoam</a:t>
            </a:r>
            <a:r>
              <a:rPr lang="nb-NO" dirty="0"/>
              <a:t> (</a:t>
            </a:r>
            <a:r>
              <a:rPr lang="nb-NO" dirty="0" err="1"/>
              <a:t>family</a:t>
            </a:r>
            <a:r>
              <a:rPr lang="nb-NO" dirty="0"/>
              <a:t>) </a:t>
            </a:r>
            <a:r>
              <a:rPr lang="nb-NO" dirty="0" err="1"/>
              <a:t>solvers</a:t>
            </a:r>
            <a:r>
              <a:rPr lang="nb-NO" dirty="0"/>
              <a:t>?</a:t>
            </a:r>
          </a:p>
          <a:p>
            <a:pPr marL="914400" lvl="1" indent="-457200">
              <a:lnSpc>
                <a:spcPct val="150000"/>
              </a:lnSpc>
              <a:buFont typeface="+mj-lt"/>
              <a:buAutoNum type="arabicParenR"/>
            </a:pPr>
            <a:r>
              <a:rPr lang="nb-NO" dirty="0" err="1"/>
              <a:t>fixedValue</a:t>
            </a:r>
            <a:endParaRPr lang="nb-NO" dirty="0"/>
          </a:p>
          <a:p>
            <a:pPr marL="914400" lvl="1" indent="-457200">
              <a:lnSpc>
                <a:spcPct val="150000"/>
              </a:lnSpc>
              <a:buFont typeface="+mj-lt"/>
              <a:buAutoNum type="arabicParenR"/>
            </a:pPr>
            <a:r>
              <a:rPr lang="nb-NO" dirty="0" err="1"/>
              <a:t>prghPressure</a:t>
            </a:r>
            <a:endParaRPr lang="nb-NO" dirty="0"/>
          </a:p>
          <a:p>
            <a:pPr marL="914400" lvl="1" indent="-457200">
              <a:lnSpc>
                <a:spcPct val="150000"/>
              </a:lnSpc>
              <a:buFont typeface="+mj-lt"/>
              <a:buAutoNum type="arabicParenR"/>
            </a:pPr>
            <a:r>
              <a:rPr lang="nb-NO" dirty="0" err="1"/>
              <a:t>prghTotalHydrostaticPressure</a:t>
            </a:r>
            <a:endParaRPr lang="nb-NO" dirty="0"/>
          </a:p>
          <a:p>
            <a:pPr marL="914400" lvl="1" indent="-457200">
              <a:lnSpc>
                <a:spcPct val="150000"/>
              </a:lnSpc>
              <a:buFont typeface="+mj-lt"/>
              <a:buAutoNum type="arabicParenR"/>
            </a:pPr>
            <a:r>
              <a:rPr lang="nb-NO" dirty="0" err="1"/>
              <a:t>prghTotalPressure</a:t>
            </a:r>
            <a:endParaRPr lang="nb-NO" dirty="0"/>
          </a:p>
          <a:p>
            <a:pPr marL="914400" lvl="1" indent="-457200">
              <a:lnSpc>
                <a:spcPct val="150000"/>
              </a:lnSpc>
              <a:buFont typeface="+mj-lt"/>
              <a:buAutoNum type="arabicParenR"/>
            </a:pPr>
            <a:r>
              <a:rPr lang="nb-NO" dirty="0" err="1"/>
              <a:t>fixedFluxPressure</a:t>
            </a:r>
            <a:endParaRPr lang="nb-NO" dirty="0"/>
          </a:p>
          <a:p>
            <a:pPr marL="914400" lvl="1" indent="-457200">
              <a:lnSpc>
                <a:spcPct val="150000"/>
              </a:lnSpc>
              <a:buFont typeface="+mj-lt"/>
              <a:buAutoNum type="arabicParenR"/>
            </a:pPr>
            <a:r>
              <a:rPr lang="nb-NO" dirty="0" err="1"/>
              <a:t>zeroGradient</a:t>
            </a:r>
            <a:endParaRPr lang="nb-NO" dirty="0"/>
          </a:p>
          <a:p>
            <a:pPr marL="914400" lvl="1" indent="-457200">
              <a:lnSpc>
                <a:spcPct val="150000"/>
              </a:lnSpc>
              <a:buFont typeface="+mj-lt"/>
              <a:buAutoNum type="arabicParenR"/>
            </a:pPr>
            <a:r>
              <a:rPr lang="nb-NO" dirty="0" err="1"/>
              <a:t>fixedGradient</a:t>
            </a:r>
            <a:endParaRPr lang="nb-NO" dirty="0"/>
          </a:p>
        </p:txBody>
      </p:sp>
      <p:sp>
        <p:nvSpPr>
          <p:cNvPr id="4" name="TextBox 3">
            <a:extLst>
              <a:ext uri="{FF2B5EF4-FFF2-40B4-BE49-F238E27FC236}">
                <a16:creationId xmlns:a16="http://schemas.microsoft.com/office/drawing/2014/main" id="{7E2E16E6-9AF5-DD3C-5DD1-8B4F7D16918F}"/>
              </a:ext>
            </a:extLst>
          </p:cNvPr>
          <p:cNvSpPr txBox="1"/>
          <p:nvPr/>
        </p:nvSpPr>
        <p:spPr>
          <a:xfrm>
            <a:off x="6384032" y="2852936"/>
            <a:ext cx="5284033" cy="1323439"/>
          </a:xfrm>
          <a:prstGeom prst="rect">
            <a:avLst/>
          </a:prstGeom>
          <a:noFill/>
        </p:spPr>
        <p:txBody>
          <a:bodyPr wrap="square" rtlCol="0">
            <a:spAutoFit/>
          </a:bodyPr>
          <a:lstStyle/>
          <a:p>
            <a:r>
              <a:rPr lang="nb-NO" sz="4000" dirty="0" err="1"/>
              <a:t>Which</a:t>
            </a:r>
            <a:r>
              <a:rPr lang="nb-NO" sz="4000" dirty="0"/>
              <a:t> </a:t>
            </a:r>
            <a:r>
              <a:rPr lang="nb-NO" sz="4000" dirty="0" err="1"/>
              <a:t>should</a:t>
            </a:r>
            <a:r>
              <a:rPr lang="nb-NO" sz="4000" dirty="0"/>
              <a:t> be used for </a:t>
            </a:r>
            <a:r>
              <a:rPr lang="nb-NO" sz="4000" dirty="0" err="1"/>
              <a:t>our</a:t>
            </a:r>
            <a:r>
              <a:rPr lang="nb-NO" sz="4000" dirty="0"/>
              <a:t> </a:t>
            </a:r>
            <a:r>
              <a:rPr lang="nb-NO" sz="4000" dirty="0" err="1"/>
              <a:t>simulations</a:t>
            </a:r>
            <a:r>
              <a:rPr lang="nb-NO" sz="4000" dirty="0"/>
              <a:t>?</a:t>
            </a:r>
          </a:p>
        </p:txBody>
      </p:sp>
      <p:sp>
        <p:nvSpPr>
          <p:cNvPr id="5" name="Flowchart: Alternate Process 4">
            <a:extLst>
              <a:ext uri="{FF2B5EF4-FFF2-40B4-BE49-F238E27FC236}">
                <a16:creationId xmlns:a16="http://schemas.microsoft.com/office/drawing/2014/main" id="{EF3E5AAD-3C70-7FA8-C4C6-78F08435C9BC}"/>
              </a:ext>
            </a:extLst>
          </p:cNvPr>
          <p:cNvSpPr/>
          <p:nvPr/>
        </p:nvSpPr>
        <p:spPr>
          <a:xfrm>
            <a:off x="623392" y="2204864"/>
            <a:ext cx="5284033" cy="2088232"/>
          </a:xfrm>
          <a:prstGeom prst="flowChartAlternateProcess">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738789C4-1B2C-1639-E831-5C266719135F}"/>
              </a:ext>
            </a:extLst>
          </p:cNvPr>
          <p:cNvSpPr/>
          <p:nvPr/>
        </p:nvSpPr>
        <p:spPr>
          <a:xfrm>
            <a:off x="623391" y="4335029"/>
            <a:ext cx="5284033" cy="1614251"/>
          </a:xfrm>
          <a:prstGeom prst="flowChartAlternateProcess">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A6307B3-4BD2-03C0-2FE5-1400C69B13DF}"/>
              </a:ext>
            </a:extLst>
          </p:cNvPr>
          <p:cNvSpPr txBox="1"/>
          <p:nvPr/>
        </p:nvSpPr>
        <p:spPr>
          <a:xfrm>
            <a:off x="4583832" y="2276872"/>
            <a:ext cx="1179576" cy="369332"/>
          </a:xfrm>
          <a:prstGeom prst="rect">
            <a:avLst/>
          </a:prstGeom>
          <a:noFill/>
        </p:spPr>
        <p:txBody>
          <a:bodyPr wrap="square">
            <a:spAutoFit/>
          </a:bodyPr>
          <a:lstStyle/>
          <a:p>
            <a:r>
              <a:rPr lang="nb-NO" b="0" i="0" u="none" strike="noStrike" dirty="0" err="1">
                <a:solidFill>
                  <a:srgbClr val="007BFF"/>
                </a:solidFill>
                <a:effectLst/>
                <a:latin typeface="Poppins" panose="00000500000000000000" pitchFamily="2" charset="0"/>
                <a:hlinkClick r:id="rId2"/>
              </a:rPr>
              <a:t>Dirichlet</a:t>
            </a:r>
            <a:endParaRPr lang="en-US" dirty="0"/>
          </a:p>
        </p:txBody>
      </p:sp>
      <p:sp>
        <p:nvSpPr>
          <p:cNvPr id="10" name="TextBox 9">
            <a:extLst>
              <a:ext uri="{FF2B5EF4-FFF2-40B4-BE49-F238E27FC236}">
                <a16:creationId xmlns:a16="http://schemas.microsoft.com/office/drawing/2014/main" id="{A0DCBCDC-3F92-A976-EB18-5A48393F7446}"/>
              </a:ext>
            </a:extLst>
          </p:cNvPr>
          <p:cNvSpPr txBox="1"/>
          <p:nvPr/>
        </p:nvSpPr>
        <p:spPr>
          <a:xfrm>
            <a:off x="4583832" y="4366204"/>
            <a:ext cx="1440160" cy="369332"/>
          </a:xfrm>
          <a:prstGeom prst="rect">
            <a:avLst/>
          </a:prstGeom>
          <a:noFill/>
        </p:spPr>
        <p:txBody>
          <a:bodyPr wrap="square">
            <a:spAutoFit/>
          </a:bodyPr>
          <a:lstStyle/>
          <a:p>
            <a:r>
              <a:rPr lang="nb-NO" b="0" i="0" u="none" strike="noStrike" dirty="0">
                <a:solidFill>
                  <a:srgbClr val="007BFF"/>
                </a:solidFill>
                <a:effectLst/>
                <a:latin typeface="Poppins" panose="00000500000000000000" pitchFamily="2" charset="0"/>
                <a:hlinkClick r:id="rId3"/>
              </a:rPr>
              <a:t>Neumann</a:t>
            </a:r>
            <a:endParaRPr lang="en-US" dirty="0"/>
          </a:p>
        </p:txBody>
      </p:sp>
    </p:spTree>
    <p:extLst>
      <p:ext uri="{BB962C8B-B14F-4D97-AF65-F5344CB8AC3E}">
        <p14:creationId xmlns:p14="http://schemas.microsoft.com/office/powerpoint/2010/main" val="389117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EA16-A1BC-5E36-7A20-7D471E6E14FA}"/>
              </a:ext>
            </a:extLst>
          </p:cNvPr>
          <p:cNvSpPr>
            <a:spLocks noGrp="1"/>
          </p:cNvSpPr>
          <p:nvPr>
            <p:ph type="title"/>
          </p:nvPr>
        </p:nvSpPr>
        <p:spPr/>
        <p:txBody>
          <a:bodyPr/>
          <a:lstStyle/>
          <a:p>
            <a:r>
              <a:rPr lang="nb-NO" dirty="0"/>
              <a:t>References</a:t>
            </a:r>
            <a:endParaRPr lang="en-US" dirty="0"/>
          </a:p>
        </p:txBody>
      </p:sp>
      <p:sp>
        <p:nvSpPr>
          <p:cNvPr id="3" name="Content Placeholder 2">
            <a:extLst>
              <a:ext uri="{FF2B5EF4-FFF2-40B4-BE49-F238E27FC236}">
                <a16:creationId xmlns:a16="http://schemas.microsoft.com/office/drawing/2014/main" id="{DABECAD2-7518-2B32-1A88-2FE7D036B07A}"/>
              </a:ext>
            </a:extLst>
          </p:cNvPr>
          <p:cNvSpPr>
            <a:spLocks noGrp="1"/>
          </p:cNvSpPr>
          <p:nvPr>
            <p:ph idx="1"/>
          </p:nvPr>
        </p:nvSpPr>
        <p:spPr/>
        <p:txBody>
          <a:bodyPr/>
          <a:lstStyle/>
          <a:p>
            <a:pPr marL="0" indent="0" algn="l">
              <a:lnSpc>
                <a:spcPct val="150000"/>
              </a:lnSpc>
              <a:buNone/>
            </a:pPr>
            <a:r>
              <a:rPr lang="en-US" b="0" i="0" dirty="0">
                <a:solidFill>
                  <a:srgbClr val="020104"/>
                </a:solidFill>
                <a:effectLst/>
                <a:latin typeface="Poppins" panose="00000500000000000000" pitchFamily="2" charset="0"/>
              </a:rPr>
              <a:t>Boundaries are usually one of the following types:</a:t>
            </a:r>
          </a:p>
          <a:p>
            <a:pPr algn="l">
              <a:lnSpc>
                <a:spcPct val="150000"/>
              </a:lnSpc>
              <a:buFont typeface="Arial" panose="020B0604020202020204" pitchFamily="34" charset="0"/>
              <a:buChar char="•"/>
            </a:pPr>
            <a:r>
              <a:rPr lang="en-US" b="0" i="0" u="none" strike="noStrike" dirty="0">
                <a:solidFill>
                  <a:srgbClr val="007BFF"/>
                </a:solidFill>
                <a:effectLst/>
                <a:latin typeface="Poppins" panose="00000500000000000000" pitchFamily="2" charset="0"/>
                <a:hlinkClick r:id="rId2"/>
              </a:rPr>
              <a:t>Dirichlet</a:t>
            </a:r>
            <a:r>
              <a:rPr lang="en-US" b="0" i="0" dirty="0">
                <a:solidFill>
                  <a:srgbClr val="020104"/>
                </a:solidFill>
                <a:effectLst/>
                <a:latin typeface="Poppins" panose="00000500000000000000" pitchFamily="2" charset="0"/>
              </a:rPr>
              <a:t>: fixed value</a:t>
            </a:r>
          </a:p>
          <a:p>
            <a:pPr algn="l">
              <a:lnSpc>
                <a:spcPct val="150000"/>
              </a:lnSpc>
              <a:buFont typeface="Arial" panose="020B0604020202020204" pitchFamily="34" charset="0"/>
              <a:buChar char="•"/>
            </a:pPr>
            <a:r>
              <a:rPr lang="en-US" b="0" i="0" u="none" strike="noStrike" dirty="0">
                <a:solidFill>
                  <a:srgbClr val="007BFF"/>
                </a:solidFill>
                <a:effectLst/>
                <a:latin typeface="Poppins" panose="00000500000000000000" pitchFamily="2" charset="0"/>
                <a:hlinkClick r:id="rId3"/>
              </a:rPr>
              <a:t>Neumann</a:t>
            </a:r>
            <a:r>
              <a:rPr lang="en-US" b="0" i="0" dirty="0">
                <a:solidFill>
                  <a:srgbClr val="020104"/>
                </a:solidFill>
                <a:effectLst/>
                <a:latin typeface="Poppins" panose="00000500000000000000" pitchFamily="2" charset="0"/>
              </a:rPr>
              <a:t>: fixed gradient</a:t>
            </a:r>
          </a:p>
          <a:p>
            <a:pPr algn="l">
              <a:lnSpc>
                <a:spcPct val="150000"/>
              </a:lnSpc>
              <a:buFont typeface="Arial" panose="020B0604020202020204" pitchFamily="34" charset="0"/>
              <a:buChar char="•"/>
            </a:pPr>
            <a:r>
              <a:rPr lang="en-US" b="0" i="0" u="none" strike="noStrike" dirty="0">
                <a:solidFill>
                  <a:srgbClr val="007BFF"/>
                </a:solidFill>
                <a:effectLst/>
                <a:latin typeface="Poppins" panose="00000500000000000000" pitchFamily="2" charset="0"/>
                <a:hlinkClick r:id="rId4"/>
              </a:rPr>
              <a:t>Mixed</a:t>
            </a:r>
            <a:r>
              <a:rPr lang="en-US" b="0" i="0" dirty="0">
                <a:solidFill>
                  <a:srgbClr val="020104"/>
                </a:solidFill>
                <a:effectLst/>
                <a:latin typeface="Poppins" panose="00000500000000000000" pitchFamily="2" charset="0"/>
              </a:rPr>
              <a:t>: linear combination of Dirichlet and Neumann</a:t>
            </a:r>
          </a:p>
          <a:p>
            <a:pPr>
              <a:lnSpc>
                <a:spcPct val="150000"/>
              </a:lnSpc>
            </a:pPr>
            <a:endParaRPr lang="en-US" dirty="0"/>
          </a:p>
        </p:txBody>
      </p:sp>
    </p:spTree>
    <p:extLst>
      <p:ext uri="{BB962C8B-B14F-4D97-AF65-F5344CB8AC3E}">
        <p14:creationId xmlns:p14="http://schemas.microsoft.com/office/powerpoint/2010/main" val="3210552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ue and white object with a hole&#10;&#10;Description automatically generated">
            <a:extLst>
              <a:ext uri="{FF2B5EF4-FFF2-40B4-BE49-F238E27FC236}">
                <a16:creationId xmlns:a16="http://schemas.microsoft.com/office/drawing/2014/main" id="{A15A48FE-D6EF-7DE2-E501-5A6B03BE6809}"/>
              </a:ext>
            </a:extLst>
          </p:cNvPr>
          <p:cNvPicPr>
            <a:picLocks noChangeAspect="1"/>
          </p:cNvPicPr>
          <p:nvPr/>
        </p:nvPicPr>
        <p:blipFill rotWithShape="1">
          <a:blip r:embed="rId3">
            <a:extLst>
              <a:ext uri="{28A0092B-C50C-407E-A947-70E740481C1C}">
                <a14:useLocalDpi xmlns:a14="http://schemas.microsoft.com/office/drawing/2010/main" val="0"/>
              </a:ext>
            </a:extLst>
          </a:blip>
          <a:srcRect r="11048"/>
          <a:stretch/>
        </p:blipFill>
        <p:spPr>
          <a:xfrm>
            <a:off x="4104345" y="600075"/>
            <a:ext cx="8087656" cy="5114329"/>
          </a:xfrm>
          <a:prstGeom prst="rect">
            <a:avLst/>
          </a:prstGeom>
        </p:spPr>
      </p:pic>
      <p:sp>
        <p:nvSpPr>
          <p:cNvPr id="2" name="Title 1">
            <a:extLst>
              <a:ext uri="{FF2B5EF4-FFF2-40B4-BE49-F238E27FC236}">
                <a16:creationId xmlns:a16="http://schemas.microsoft.com/office/drawing/2014/main" id="{BDBF5229-A88E-98AA-7481-58DD2C2966F0}"/>
              </a:ext>
            </a:extLst>
          </p:cNvPr>
          <p:cNvSpPr>
            <a:spLocks noGrp="1"/>
          </p:cNvSpPr>
          <p:nvPr>
            <p:ph type="title"/>
          </p:nvPr>
        </p:nvSpPr>
        <p:spPr/>
        <p:txBody>
          <a:bodyPr/>
          <a:lstStyle/>
          <a:p>
            <a:r>
              <a:rPr lang="nb-NO" err="1"/>
              <a:t>Boundary</a:t>
            </a:r>
            <a:r>
              <a:rPr lang="nb-NO"/>
              <a:t> </a:t>
            </a:r>
            <a:r>
              <a:rPr lang="nb-NO" err="1"/>
              <a:t>condition</a:t>
            </a:r>
            <a:endParaRPr lang="en-GB"/>
          </a:p>
        </p:txBody>
      </p:sp>
      <p:cxnSp>
        <p:nvCxnSpPr>
          <p:cNvPr id="6" name="Straight Arrow Connector 5">
            <a:extLst>
              <a:ext uri="{FF2B5EF4-FFF2-40B4-BE49-F238E27FC236}">
                <a16:creationId xmlns:a16="http://schemas.microsoft.com/office/drawing/2014/main" id="{E76147F8-10FD-A936-4793-C3796A97CF79}"/>
              </a:ext>
            </a:extLst>
          </p:cNvPr>
          <p:cNvCxnSpPr>
            <a:cxnSpLocks/>
          </p:cNvCxnSpPr>
          <p:nvPr/>
        </p:nvCxnSpPr>
        <p:spPr>
          <a:xfrm flipV="1">
            <a:off x="4791075" y="3453082"/>
            <a:ext cx="519995" cy="2476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C7751056-6621-FE05-2BBD-D507AA751939}"/>
              </a:ext>
            </a:extLst>
          </p:cNvPr>
          <p:cNvSpPr txBox="1"/>
          <p:nvPr/>
        </p:nvSpPr>
        <p:spPr>
          <a:xfrm>
            <a:off x="360039" y="1525905"/>
            <a:ext cx="4248150" cy="3970318"/>
          </a:xfrm>
          <a:prstGeom prst="rect">
            <a:avLst/>
          </a:prstGeom>
          <a:noFill/>
        </p:spPr>
        <p:txBody>
          <a:bodyPr wrap="square" rtlCol="0">
            <a:spAutoFit/>
          </a:bodyPr>
          <a:lstStyle/>
          <a:p>
            <a:r>
              <a:rPr lang="nb-NO" dirty="0" err="1"/>
              <a:t>Inlet</a:t>
            </a:r>
            <a:r>
              <a:rPr lang="nb-NO" dirty="0"/>
              <a:t> </a:t>
            </a:r>
            <a:r>
              <a:rPr lang="nb-NO" dirty="0" err="1"/>
              <a:t>conditions</a:t>
            </a:r>
            <a:r>
              <a:rPr lang="nb-NO" dirty="0"/>
              <a:t>:</a:t>
            </a:r>
          </a:p>
          <a:p>
            <a:r>
              <a:rPr lang="nb-NO" dirty="0"/>
              <a:t>Fluid :</a:t>
            </a:r>
          </a:p>
          <a:p>
            <a:pPr marL="285750" indent="-285750">
              <a:buFont typeface="Arial" panose="020B0604020202020204" pitchFamily="34" charset="0"/>
              <a:buChar char="•"/>
            </a:pPr>
            <a:r>
              <a:rPr lang="nb-NO" dirty="0" err="1"/>
              <a:t>Velocity</a:t>
            </a:r>
            <a:r>
              <a:rPr lang="nb-NO" dirty="0"/>
              <a:t>: 2 </a:t>
            </a:r>
            <a:r>
              <a:rPr lang="nb-NO" dirty="0" err="1"/>
              <a:t>m/s</a:t>
            </a:r>
            <a:r>
              <a:rPr lang="nb-NO" dirty="0"/>
              <a:t> </a:t>
            </a:r>
          </a:p>
          <a:p>
            <a:pPr marL="285750" indent="-285750">
              <a:buFont typeface="Arial" panose="020B0604020202020204" pitchFamily="34" charset="0"/>
              <a:buChar char="•"/>
            </a:pPr>
            <a:r>
              <a:rPr lang="nb-NO" dirty="0" err="1"/>
              <a:t>Pressure</a:t>
            </a:r>
            <a:r>
              <a:rPr lang="nb-NO" dirty="0"/>
              <a:t>: </a:t>
            </a:r>
            <a:r>
              <a:rPr lang="nb-NO" dirty="0" err="1"/>
              <a:t>zeroGradient</a:t>
            </a:r>
            <a:endParaRPr lang="nb-NO" dirty="0"/>
          </a:p>
          <a:p>
            <a:pPr marL="285750" indent="-285750">
              <a:buFont typeface="Arial" panose="020B0604020202020204" pitchFamily="34" charset="0"/>
              <a:buChar char="•"/>
            </a:pPr>
            <a:r>
              <a:rPr lang="nb-NO" dirty="0" err="1"/>
              <a:t>Kinetic</a:t>
            </a:r>
            <a:r>
              <a:rPr lang="nb-NO" dirty="0"/>
              <a:t> </a:t>
            </a:r>
            <a:r>
              <a:rPr lang="nb-NO" dirty="0" err="1"/>
              <a:t>energy</a:t>
            </a:r>
            <a:r>
              <a:rPr lang="nb-NO" dirty="0"/>
              <a:t>: 0.015 m</a:t>
            </a:r>
            <a:r>
              <a:rPr lang="nb-NO" baseline="30000" dirty="0"/>
              <a:t>2</a:t>
            </a:r>
            <a:r>
              <a:rPr lang="nb-NO" dirty="0"/>
              <a:t>/s</a:t>
            </a:r>
            <a:r>
              <a:rPr lang="nb-NO" baseline="30000" dirty="0"/>
              <a:t>2</a:t>
            </a:r>
          </a:p>
          <a:p>
            <a:endParaRPr lang="nb-NO" dirty="0"/>
          </a:p>
          <a:p>
            <a:r>
              <a:rPr lang="nb-NO" dirty="0" err="1"/>
              <a:t>Particles</a:t>
            </a:r>
            <a:r>
              <a:rPr lang="nb-NO" dirty="0"/>
              <a:t>: </a:t>
            </a:r>
          </a:p>
          <a:p>
            <a:pPr marL="285750" indent="-285750">
              <a:buFont typeface="Arial" panose="020B0604020202020204" pitchFamily="34" charset="0"/>
              <a:buChar char="•"/>
            </a:pPr>
            <a:r>
              <a:rPr lang="nb-NO" dirty="0" err="1"/>
              <a:t>Injection</a:t>
            </a:r>
            <a:r>
              <a:rPr lang="nb-NO" dirty="0"/>
              <a:t> </a:t>
            </a:r>
            <a:r>
              <a:rPr lang="nb-NO" dirty="0" err="1"/>
              <a:t>model</a:t>
            </a:r>
            <a:r>
              <a:rPr lang="nb-NO" dirty="0"/>
              <a:t>:</a:t>
            </a:r>
          </a:p>
          <a:p>
            <a:pPr marL="742950" lvl="1" indent="-285750">
              <a:buFont typeface="Arial" panose="020B0604020202020204" pitchFamily="34" charset="0"/>
              <a:buChar char="•"/>
            </a:pPr>
            <a:r>
              <a:rPr lang="nb-NO" dirty="0"/>
              <a:t>250 </a:t>
            </a:r>
            <a:r>
              <a:rPr lang="nb-NO" dirty="0" err="1"/>
              <a:t>parcels</a:t>
            </a:r>
            <a:r>
              <a:rPr lang="nb-NO" dirty="0"/>
              <a:t> per </a:t>
            </a:r>
            <a:r>
              <a:rPr lang="nb-NO" dirty="0" err="1"/>
              <a:t>second</a:t>
            </a:r>
            <a:endParaRPr lang="nb-NO" dirty="0"/>
          </a:p>
          <a:p>
            <a:pPr marL="742950" lvl="1" indent="-285750">
              <a:buFont typeface="Arial" panose="020B0604020202020204" pitchFamily="34" charset="0"/>
              <a:buChar char="•"/>
            </a:pPr>
            <a:r>
              <a:rPr lang="nb-NO" dirty="0"/>
              <a:t>10 </a:t>
            </a:r>
            <a:r>
              <a:rPr lang="nb-NO" dirty="0" err="1"/>
              <a:t>particles</a:t>
            </a:r>
            <a:r>
              <a:rPr lang="nb-NO" dirty="0"/>
              <a:t> per </a:t>
            </a:r>
            <a:r>
              <a:rPr lang="nb-NO" dirty="0" err="1"/>
              <a:t>parcel</a:t>
            </a:r>
            <a:endParaRPr lang="nb-NO" dirty="0"/>
          </a:p>
          <a:p>
            <a:pPr marL="742950" lvl="1" indent="-285750">
              <a:buFont typeface="Arial" panose="020B0604020202020204" pitchFamily="34" charset="0"/>
              <a:buChar char="•"/>
            </a:pPr>
            <a:r>
              <a:rPr lang="nb-NO" dirty="0"/>
              <a:t>Mass rate: 250 g per </a:t>
            </a:r>
            <a:r>
              <a:rPr lang="nb-NO" dirty="0" err="1"/>
              <a:t>second</a:t>
            </a:r>
            <a:endParaRPr lang="nb-NO" dirty="0"/>
          </a:p>
          <a:p>
            <a:pPr marL="742950" lvl="1" indent="-285750">
              <a:buFont typeface="Arial" panose="020B0604020202020204" pitchFamily="34" charset="0"/>
              <a:buChar char="•"/>
            </a:pPr>
            <a:endParaRPr lang="nb-NO" dirty="0"/>
          </a:p>
          <a:p>
            <a:endParaRPr lang="nb-NO" dirty="0"/>
          </a:p>
          <a:p>
            <a:endParaRPr lang="nb-NO" dirty="0"/>
          </a:p>
        </p:txBody>
      </p:sp>
      <p:sp>
        <p:nvSpPr>
          <p:cNvPr id="3" name="TextBox 2">
            <a:extLst>
              <a:ext uri="{FF2B5EF4-FFF2-40B4-BE49-F238E27FC236}">
                <a16:creationId xmlns:a16="http://schemas.microsoft.com/office/drawing/2014/main" id="{A9C5F977-7B1D-15AB-4419-2B956933D44E}"/>
              </a:ext>
            </a:extLst>
          </p:cNvPr>
          <p:cNvSpPr txBox="1"/>
          <p:nvPr/>
        </p:nvSpPr>
        <p:spPr>
          <a:xfrm>
            <a:off x="4450571" y="3700732"/>
            <a:ext cx="1042958" cy="369332"/>
          </a:xfrm>
          <a:prstGeom prst="rect">
            <a:avLst/>
          </a:prstGeom>
          <a:noFill/>
        </p:spPr>
        <p:txBody>
          <a:bodyPr wrap="square" rtlCol="0">
            <a:spAutoFit/>
          </a:bodyPr>
          <a:lstStyle/>
          <a:p>
            <a:r>
              <a:rPr lang="nb-NO" err="1"/>
              <a:t>Inlet</a:t>
            </a:r>
            <a:endParaRPr lang="nb-NO"/>
          </a:p>
        </p:txBody>
      </p:sp>
    </p:spTree>
    <p:extLst>
      <p:ext uri="{BB962C8B-B14F-4D97-AF65-F5344CB8AC3E}">
        <p14:creationId xmlns:p14="http://schemas.microsoft.com/office/powerpoint/2010/main" val="417656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white wireframe of a circular object&#10;&#10;Description automatically generated">
            <a:extLst>
              <a:ext uri="{FF2B5EF4-FFF2-40B4-BE49-F238E27FC236}">
                <a16:creationId xmlns:a16="http://schemas.microsoft.com/office/drawing/2014/main" id="{54B6EE2F-7340-C865-D29A-CAAE0AC77349}"/>
              </a:ext>
            </a:extLst>
          </p:cNvPr>
          <p:cNvPicPr>
            <a:picLocks noChangeAspect="1"/>
          </p:cNvPicPr>
          <p:nvPr/>
        </p:nvPicPr>
        <p:blipFill rotWithShape="1">
          <a:blip r:embed="rId2">
            <a:extLst>
              <a:ext uri="{28A0092B-C50C-407E-A947-70E740481C1C}">
                <a14:useLocalDpi xmlns:a14="http://schemas.microsoft.com/office/drawing/2010/main" val="0"/>
              </a:ext>
            </a:extLst>
          </a:blip>
          <a:srcRect r="2953"/>
          <a:stretch/>
        </p:blipFill>
        <p:spPr>
          <a:xfrm>
            <a:off x="4092294" y="0"/>
            <a:ext cx="8099706" cy="4694724"/>
          </a:xfrm>
          <a:prstGeom prst="rect">
            <a:avLst/>
          </a:prstGeom>
        </p:spPr>
      </p:pic>
      <p:sp>
        <p:nvSpPr>
          <p:cNvPr id="2" name="Title 1">
            <a:extLst>
              <a:ext uri="{FF2B5EF4-FFF2-40B4-BE49-F238E27FC236}">
                <a16:creationId xmlns:a16="http://schemas.microsoft.com/office/drawing/2014/main" id="{BDBF5229-A88E-98AA-7481-58DD2C2966F0}"/>
              </a:ext>
            </a:extLst>
          </p:cNvPr>
          <p:cNvSpPr>
            <a:spLocks noGrp="1"/>
          </p:cNvSpPr>
          <p:nvPr>
            <p:ph type="title"/>
          </p:nvPr>
        </p:nvSpPr>
        <p:spPr/>
        <p:txBody>
          <a:bodyPr/>
          <a:lstStyle/>
          <a:p>
            <a:r>
              <a:rPr lang="en-US" dirty="0"/>
              <a:t>Boundary condition</a:t>
            </a:r>
          </a:p>
        </p:txBody>
      </p:sp>
      <p:sp>
        <p:nvSpPr>
          <p:cNvPr id="9" name="TextBox 8">
            <a:extLst>
              <a:ext uri="{FF2B5EF4-FFF2-40B4-BE49-F238E27FC236}">
                <a16:creationId xmlns:a16="http://schemas.microsoft.com/office/drawing/2014/main" id="{C7751056-6621-FE05-2BBD-D507AA751939}"/>
              </a:ext>
            </a:extLst>
          </p:cNvPr>
          <p:cNvSpPr txBox="1"/>
          <p:nvPr/>
        </p:nvSpPr>
        <p:spPr>
          <a:xfrm>
            <a:off x="360039" y="1514475"/>
            <a:ext cx="4248150" cy="2585323"/>
          </a:xfrm>
          <a:prstGeom prst="rect">
            <a:avLst/>
          </a:prstGeom>
          <a:noFill/>
        </p:spPr>
        <p:txBody>
          <a:bodyPr wrap="square" rtlCol="0">
            <a:spAutoFit/>
          </a:bodyPr>
          <a:lstStyle/>
          <a:p>
            <a:r>
              <a:rPr lang="en-US" dirty="0"/>
              <a:t>Outlet conditions:</a:t>
            </a:r>
          </a:p>
          <a:p>
            <a:r>
              <a:rPr lang="en-US" dirty="0"/>
              <a:t>Fluid:</a:t>
            </a:r>
          </a:p>
          <a:p>
            <a:pPr marL="285750" indent="-285750">
              <a:buFont typeface="Arial" panose="020B0604020202020204" pitchFamily="34" charset="0"/>
              <a:buChar char="•"/>
            </a:pPr>
            <a:r>
              <a:rPr lang="en-US" dirty="0"/>
              <a:t>Velocity: </a:t>
            </a:r>
            <a:r>
              <a:rPr lang="en-US" dirty="0" err="1"/>
              <a:t>zeroGradient</a:t>
            </a:r>
            <a:endParaRPr lang="en-US" dirty="0"/>
          </a:p>
          <a:p>
            <a:pPr marL="285750" indent="-285750">
              <a:buFont typeface="Arial" panose="020B0604020202020204" pitchFamily="34" charset="0"/>
              <a:buChar char="•"/>
            </a:pPr>
            <a:r>
              <a:rPr lang="en-US" dirty="0">
                <a:solidFill>
                  <a:srgbClr val="FF0000"/>
                </a:solidFill>
              </a:rPr>
              <a:t>Pressure: 10e5</a:t>
            </a:r>
          </a:p>
          <a:p>
            <a:pPr marL="285750" indent="-285750">
              <a:buFont typeface="Arial" panose="020B0604020202020204" pitchFamily="34" charset="0"/>
              <a:buChar char="•"/>
            </a:pPr>
            <a:r>
              <a:rPr lang="en-US" dirty="0"/>
              <a:t>Kinetic energy: </a:t>
            </a:r>
            <a:r>
              <a:rPr lang="en-US" dirty="0" err="1"/>
              <a:t>zeroGradient</a:t>
            </a:r>
            <a:endParaRPr lang="en-US" dirty="0"/>
          </a:p>
          <a:p>
            <a:endParaRPr lang="en-US" dirty="0"/>
          </a:p>
          <a:p>
            <a:r>
              <a:rPr lang="en-US" dirty="0"/>
              <a:t>Particles: escape</a:t>
            </a:r>
          </a:p>
          <a:p>
            <a:endParaRPr lang="en-US" dirty="0"/>
          </a:p>
          <a:p>
            <a:endParaRPr lang="en-US" dirty="0"/>
          </a:p>
        </p:txBody>
      </p:sp>
      <p:cxnSp>
        <p:nvCxnSpPr>
          <p:cNvPr id="6" name="Straight Arrow Connector 5">
            <a:extLst>
              <a:ext uri="{FF2B5EF4-FFF2-40B4-BE49-F238E27FC236}">
                <a16:creationId xmlns:a16="http://schemas.microsoft.com/office/drawing/2014/main" id="{E76147F8-10FD-A936-4793-C3796A97CF79}"/>
              </a:ext>
            </a:extLst>
          </p:cNvPr>
          <p:cNvCxnSpPr>
            <a:cxnSpLocks/>
          </p:cNvCxnSpPr>
          <p:nvPr/>
        </p:nvCxnSpPr>
        <p:spPr>
          <a:xfrm flipV="1">
            <a:off x="5574521" y="4472669"/>
            <a:ext cx="440972" cy="442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17861910-3628-2320-C1A9-523BD9196796}"/>
              </a:ext>
            </a:extLst>
          </p:cNvPr>
          <p:cNvSpPr txBox="1"/>
          <p:nvPr/>
        </p:nvSpPr>
        <p:spPr>
          <a:xfrm>
            <a:off x="5133549" y="4877645"/>
            <a:ext cx="1042958" cy="369332"/>
          </a:xfrm>
          <a:prstGeom prst="rect">
            <a:avLst/>
          </a:prstGeom>
          <a:noFill/>
        </p:spPr>
        <p:txBody>
          <a:bodyPr wrap="square" rtlCol="0">
            <a:spAutoFit/>
          </a:bodyPr>
          <a:lstStyle/>
          <a:p>
            <a:r>
              <a:rPr lang="en-US" dirty="0"/>
              <a:t>Outlet1</a:t>
            </a:r>
          </a:p>
        </p:txBody>
      </p:sp>
      <p:cxnSp>
        <p:nvCxnSpPr>
          <p:cNvPr id="8" name="Straight Arrow Connector 7">
            <a:extLst>
              <a:ext uri="{FF2B5EF4-FFF2-40B4-BE49-F238E27FC236}">
                <a16:creationId xmlns:a16="http://schemas.microsoft.com/office/drawing/2014/main" id="{616622B9-C609-8D80-B8D7-BD5BC4E4BB8A}"/>
              </a:ext>
            </a:extLst>
          </p:cNvPr>
          <p:cNvCxnSpPr>
            <a:cxnSpLocks/>
          </p:cNvCxnSpPr>
          <p:nvPr/>
        </p:nvCxnSpPr>
        <p:spPr>
          <a:xfrm flipV="1">
            <a:off x="4008614" y="3701981"/>
            <a:ext cx="440972" cy="3378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5434003C-2455-8B26-CEC6-6308F0167797}"/>
              </a:ext>
            </a:extLst>
          </p:cNvPr>
          <p:cNvSpPr txBox="1"/>
          <p:nvPr/>
        </p:nvSpPr>
        <p:spPr>
          <a:xfrm>
            <a:off x="3707621" y="4041098"/>
            <a:ext cx="1042958" cy="369332"/>
          </a:xfrm>
          <a:prstGeom prst="rect">
            <a:avLst/>
          </a:prstGeom>
          <a:noFill/>
        </p:spPr>
        <p:txBody>
          <a:bodyPr wrap="square" rtlCol="0">
            <a:spAutoFit/>
          </a:bodyPr>
          <a:lstStyle/>
          <a:p>
            <a:r>
              <a:rPr lang="en-US" dirty="0"/>
              <a:t>Outle2</a:t>
            </a:r>
          </a:p>
        </p:txBody>
      </p:sp>
      <p:cxnSp>
        <p:nvCxnSpPr>
          <p:cNvPr id="12" name="Straight Arrow Connector 11">
            <a:extLst>
              <a:ext uri="{FF2B5EF4-FFF2-40B4-BE49-F238E27FC236}">
                <a16:creationId xmlns:a16="http://schemas.microsoft.com/office/drawing/2014/main" id="{47571F8E-13C7-9656-C298-61E2F11CDA36}"/>
              </a:ext>
            </a:extLst>
          </p:cNvPr>
          <p:cNvCxnSpPr>
            <a:cxnSpLocks/>
          </p:cNvCxnSpPr>
          <p:nvPr/>
        </p:nvCxnSpPr>
        <p:spPr>
          <a:xfrm flipV="1">
            <a:off x="5875514" y="2949506"/>
            <a:ext cx="440972" cy="442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84FFDED0-A609-BBF0-D50D-9A1E91B7BB80}"/>
              </a:ext>
            </a:extLst>
          </p:cNvPr>
          <p:cNvSpPr txBox="1"/>
          <p:nvPr/>
        </p:nvSpPr>
        <p:spPr>
          <a:xfrm>
            <a:off x="5273528" y="3294081"/>
            <a:ext cx="1042958" cy="369332"/>
          </a:xfrm>
          <a:prstGeom prst="rect">
            <a:avLst/>
          </a:prstGeom>
          <a:noFill/>
        </p:spPr>
        <p:txBody>
          <a:bodyPr wrap="square" rtlCol="0">
            <a:spAutoFit/>
          </a:bodyPr>
          <a:lstStyle/>
          <a:p>
            <a:r>
              <a:rPr lang="en-US" dirty="0"/>
              <a:t>Outle3</a:t>
            </a:r>
          </a:p>
        </p:txBody>
      </p:sp>
      <p:cxnSp>
        <p:nvCxnSpPr>
          <p:cNvPr id="14" name="Straight Arrow Connector 13">
            <a:extLst>
              <a:ext uri="{FF2B5EF4-FFF2-40B4-BE49-F238E27FC236}">
                <a16:creationId xmlns:a16="http://schemas.microsoft.com/office/drawing/2014/main" id="{4BC8D7E4-C612-4ABB-F9B1-CBF9B9E8FF3D}"/>
              </a:ext>
            </a:extLst>
          </p:cNvPr>
          <p:cNvCxnSpPr>
            <a:cxnSpLocks/>
          </p:cNvCxnSpPr>
          <p:nvPr/>
        </p:nvCxnSpPr>
        <p:spPr>
          <a:xfrm rot="16200000" flipV="1">
            <a:off x="10451250" y="3076835"/>
            <a:ext cx="440972" cy="442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F569D5B0-ABE2-285A-6D1C-7F7BA129A678}"/>
              </a:ext>
            </a:extLst>
          </p:cNvPr>
          <p:cNvSpPr txBox="1"/>
          <p:nvPr/>
        </p:nvSpPr>
        <p:spPr>
          <a:xfrm>
            <a:off x="10521803" y="3517315"/>
            <a:ext cx="1042958" cy="369332"/>
          </a:xfrm>
          <a:prstGeom prst="rect">
            <a:avLst/>
          </a:prstGeom>
          <a:noFill/>
        </p:spPr>
        <p:txBody>
          <a:bodyPr wrap="square" rtlCol="0">
            <a:spAutoFit/>
          </a:bodyPr>
          <a:lstStyle/>
          <a:p>
            <a:r>
              <a:rPr lang="en-US" dirty="0"/>
              <a:t>Outle4</a:t>
            </a:r>
          </a:p>
        </p:txBody>
      </p:sp>
      <p:cxnSp>
        <p:nvCxnSpPr>
          <p:cNvPr id="18" name="Straight Arrow Connector 17">
            <a:extLst>
              <a:ext uri="{FF2B5EF4-FFF2-40B4-BE49-F238E27FC236}">
                <a16:creationId xmlns:a16="http://schemas.microsoft.com/office/drawing/2014/main" id="{2F6B859A-A5D0-2A5C-AB19-F199C52F9B38}"/>
              </a:ext>
            </a:extLst>
          </p:cNvPr>
          <p:cNvCxnSpPr>
            <a:cxnSpLocks/>
          </p:cNvCxnSpPr>
          <p:nvPr/>
        </p:nvCxnSpPr>
        <p:spPr>
          <a:xfrm rot="16200000" flipV="1">
            <a:off x="9956066" y="4471755"/>
            <a:ext cx="440972" cy="442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327C0EFA-7E8C-0FAC-E987-06593BA1FA31}"/>
              </a:ext>
            </a:extLst>
          </p:cNvPr>
          <p:cNvSpPr txBox="1"/>
          <p:nvPr/>
        </p:nvSpPr>
        <p:spPr>
          <a:xfrm>
            <a:off x="10026619" y="4912235"/>
            <a:ext cx="1042958" cy="369332"/>
          </a:xfrm>
          <a:prstGeom prst="rect">
            <a:avLst/>
          </a:prstGeom>
          <a:noFill/>
        </p:spPr>
        <p:txBody>
          <a:bodyPr wrap="square" rtlCol="0">
            <a:spAutoFit/>
          </a:bodyPr>
          <a:lstStyle/>
          <a:p>
            <a:r>
              <a:rPr lang="en-US" dirty="0"/>
              <a:t>Outle6</a:t>
            </a:r>
          </a:p>
        </p:txBody>
      </p:sp>
      <p:sp>
        <p:nvSpPr>
          <p:cNvPr id="23" name="TextBox 22">
            <a:extLst>
              <a:ext uri="{FF2B5EF4-FFF2-40B4-BE49-F238E27FC236}">
                <a16:creationId xmlns:a16="http://schemas.microsoft.com/office/drawing/2014/main" id="{71711948-1804-85BA-8AD8-C462007FFC9B}"/>
              </a:ext>
            </a:extLst>
          </p:cNvPr>
          <p:cNvSpPr txBox="1"/>
          <p:nvPr/>
        </p:nvSpPr>
        <p:spPr>
          <a:xfrm>
            <a:off x="11426928" y="3855183"/>
            <a:ext cx="1042958" cy="369332"/>
          </a:xfrm>
          <a:prstGeom prst="rect">
            <a:avLst/>
          </a:prstGeom>
          <a:noFill/>
        </p:spPr>
        <p:txBody>
          <a:bodyPr wrap="square" rtlCol="0">
            <a:spAutoFit/>
          </a:bodyPr>
          <a:lstStyle/>
          <a:p>
            <a:r>
              <a:rPr lang="en-US" dirty="0"/>
              <a:t>Outle5</a:t>
            </a:r>
          </a:p>
        </p:txBody>
      </p:sp>
    </p:spTree>
    <p:extLst>
      <p:ext uri="{BB962C8B-B14F-4D97-AF65-F5344CB8AC3E}">
        <p14:creationId xmlns:p14="http://schemas.microsoft.com/office/powerpoint/2010/main" val="423663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D465-6335-3788-FC0D-9612A79C16F9}"/>
              </a:ext>
            </a:extLst>
          </p:cNvPr>
          <p:cNvSpPr>
            <a:spLocks noGrp="1"/>
          </p:cNvSpPr>
          <p:nvPr>
            <p:ph type="title"/>
          </p:nvPr>
        </p:nvSpPr>
        <p:spPr/>
        <p:txBody>
          <a:bodyPr/>
          <a:lstStyle/>
          <a:p>
            <a:r>
              <a:rPr lang="nb-NO" dirty="0" err="1"/>
              <a:t>Investigation</a:t>
            </a:r>
            <a:endParaRPr lang="nb-NO" dirty="0"/>
          </a:p>
        </p:txBody>
      </p:sp>
      <p:sp>
        <p:nvSpPr>
          <p:cNvPr id="3" name="Content Placeholder 2">
            <a:extLst>
              <a:ext uri="{FF2B5EF4-FFF2-40B4-BE49-F238E27FC236}">
                <a16:creationId xmlns:a16="http://schemas.microsoft.com/office/drawing/2014/main" id="{F6686D38-D1AE-537B-4A18-78F87D678327}"/>
              </a:ext>
            </a:extLst>
          </p:cNvPr>
          <p:cNvSpPr>
            <a:spLocks noGrp="1"/>
          </p:cNvSpPr>
          <p:nvPr>
            <p:ph idx="1"/>
          </p:nvPr>
        </p:nvSpPr>
        <p:spPr>
          <a:xfrm>
            <a:off x="393034" y="1196752"/>
            <a:ext cx="5630959" cy="4026126"/>
          </a:xfrm>
        </p:spPr>
        <p:txBody>
          <a:bodyPr>
            <a:normAutofit/>
          </a:bodyPr>
          <a:lstStyle/>
          <a:p>
            <a:r>
              <a:rPr lang="nb-NO" sz="2000" dirty="0" err="1"/>
              <a:t>Benchmark</a:t>
            </a:r>
            <a:r>
              <a:rPr lang="nb-NO" sz="2000" dirty="0"/>
              <a:t> test is </a:t>
            </a:r>
            <a:r>
              <a:rPr lang="nb-NO" sz="2000" dirty="0" err="1"/>
              <a:t>based</a:t>
            </a:r>
            <a:r>
              <a:rPr lang="nb-NO" sz="2000" dirty="0"/>
              <a:t> </a:t>
            </a:r>
            <a:r>
              <a:rPr lang="nb-NO" sz="2000" dirty="0" err="1"/>
              <a:t>on</a:t>
            </a:r>
            <a:r>
              <a:rPr lang="nb-NO" sz="2000" dirty="0"/>
              <a:t> </a:t>
            </a:r>
            <a:r>
              <a:rPr lang="nb-NO" sz="2000" dirty="0" err="1"/>
              <a:t>bernoulli’s</a:t>
            </a:r>
            <a:r>
              <a:rPr lang="nb-NO" sz="2000" dirty="0"/>
              <a:t> </a:t>
            </a:r>
            <a:r>
              <a:rPr lang="nb-NO" sz="2000" dirty="0" err="1"/>
              <a:t>principle</a:t>
            </a:r>
            <a:endParaRPr lang="nb-NO" sz="2000" dirty="0"/>
          </a:p>
          <a:p>
            <a:pPr marL="0" indent="0">
              <a:buNone/>
            </a:pPr>
            <a:endParaRPr lang="nb-NO" sz="2000" dirty="0"/>
          </a:p>
          <a:p>
            <a:pPr marL="0" indent="0">
              <a:buNone/>
            </a:pPr>
            <a:endParaRPr lang="nb-NO" sz="2000" dirty="0"/>
          </a:p>
          <a:p>
            <a:pPr marL="0" indent="0">
              <a:buNone/>
            </a:pPr>
            <a:endParaRPr lang="nb-NO" sz="2000" dirty="0"/>
          </a:p>
          <a:p>
            <a:pPr marL="0" indent="0">
              <a:buNone/>
            </a:pPr>
            <a:endParaRPr lang="nb-NO" sz="2000" dirty="0"/>
          </a:p>
          <a:p>
            <a:pPr marL="0" indent="0">
              <a:buNone/>
            </a:pPr>
            <a:r>
              <a:rPr lang="nb-NO" sz="2000" dirty="0"/>
              <a:t>The </a:t>
            </a:r>
            <a:r>
              <a:rPr lang="nb-NO" sz="2000" dirty="0" err="1"/>
              <a:t>setup</a:t>
            </a:r>
            <a:r>
              <a:rPr lang="nb-NO" sz="2000" dirty="0"/>
              <a:t> is same </a:t>
            </a:r>
            <a:r>
              <a:rPr lang="nb-NO" sz="2000" dirty="0" err="1"/>
              <a:t>with</a:t>
            </a:r>
            <a:r>
              <a:rPr lang="nb-NO" sz="2000" dirty="0"/>
              <a:t> right </a:t>
            </a:r>
            <a:r>
              <a:rPr lang="nb-NO" sz="2000" dirty="0" err="1"/>
              <a:t>figure</a:t>
            </a:r>
            <a:r>
              <a:rPr lang="nb-NO" sz="2000" dirty="0"/>
              <a:t>, </a:t>
            </a:r>
            <a:r>
              <a:rPr lang="nb-NO" sz="2000" dirty="0" err="1"/>
              <a:t>except</a:t>
            </a:r>
            <a:r>
              <a:rPr lang="nb-NO" sz="2000" dirty="0"/>
              <a:t> </a:t>
            </a:r>
            <a:r>
              <a:rPr lang="nb-NO" sz="2000" dirty="0" err="1"/>
              <a:t>that</a:t>
            </a:r>
            <a:r>
              <a:rPr lang="nb-NO" sz="2000" dirty="0"/>
              <a:t> </a:t>
            </a:r>
            <a:r>
              <a:rPr lang="nb-NO" sz="2000" dirty="0" err="1"/>
              <a:t>the</a:t>
            </a:r>
            <a:r>
              <a:rPr lang="nb-NO" sz="2000" dirty="0"/>
              <a:t> </a:t>
            </a:r>
            <a:r>
              <a:rPr lang="nb-NO" sz="2000" dirty="0" err="1"/>
              <a:t>inlet</a:t>
            </a:r>
            <a:r>
              <a:rPr lang="nb-NO" sz="2000" dirty="0"/>
              <a:t> </a:t>
            </a:r>
            <a:r>
              <a:rPr lang="nb-NO" sz="2000" dirty="0" err="1"/>
              <a:t>velocity</a:t>
            </a:r>
            <a:r>
              <a:rPr lang="nb-NO" sz="2000" dirty="0"/>
              <a:t> is </a:t>
            </a:r>
            <a:r>
              <a:rPr lang="nb-NO" sz="2000" dirty="0" err="1"/>
              <a:t>changed</a:t>
            </a:r>
            <a:r>
              <a:rPr lang="nb-NO" sz="2000" dirty="0"/>
              <a:t> from 5 </a:t>
            </a:r>
            <a:r>
              <a:rPr lang="nb-NO" sz="2000" dirty="0" err="1"/>
              <a:t>m/s</a:t>
            </a:r>
            <a:r>
              <a:rPr lang="nb-NO" sz="2000" dirty="0"/>
              <a:t> to 1 m/s, in order to </a:t>
            </a:r>
            <a:r>
              <a:rPr lang="nb-NO" sz="2000" dirty="0" err="1"/>
              <a:t>reduce</a:t>
            </a:r>
            <a:r>
              <a:rPr lang="nb-NO" sz="2000" dirty="0"/>
              <a:t> </a:t>
            </a:r>
            <a:r>
              <a:rPr lang="nb-NO" sz="2000" dirty="0" err="1"/>
              <a:t>the</a:t>
            </a:r>
            <a:r>
              <a:rPr lang="nb-NO" sz="2000" dirty="0"/>
              <a:t> Re </a:t>
            </a:r>
            <a:r>
              <a:rPr lang="nb-NO" sz="2000" dirty="0" err="1"/>
              <a:t>number</a:t>
            </a:r>
            <a:r>
              <a:rPr lang="nb-NO" sz="2000" dirty="0"/>
              <a:t> and </a:t>
            </a:r>
            <a:r>
              <a:rPr lang="nb-NO" sz="2000" dirty="0" err="1"/>
              <a:t>simulation</a:t>
            </a:r>
            <a:r>
              <a:rPr lang="nb-NO" sz="2000" dirty="0"/>
              <a:t> time.</a:t>
            </a:r>
          </a:p>
        </p:txBody>
      </p:sp>
      <p:pic>
        <p:nvPicPr>
          <p:cNvPr id="1026" name="Picture 2" descr="MechanicsTips">
            <a:extLst>
              <a:ext uri="{FF2B5EF4-FFF2-40B4-BE49-F238E27FC236}">
                <a16:creationId xmlns:a16="http://schemas.microsoft.com/office/drawing/2014/main" id="{BC4B911F-B0FD-0901-5725-A28444DD3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993" y="14856"/>
            <a:ext cx="6168008" cy="6159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83C9F7-C6AB-97D4-FAFA-CE4322EBD7E8}"/>
              </a:ext>
            </a:extLst>
          </p:cNvPr>
          <p:cNvSpPr txBox="1"/>
          <p:nvPr/>
        </p:nvSpPr>
        <p:spPr>
          <a:xfrm>
            <a:off x="371919" y="4149080"/>
            <a:ext cx="6336704" cy="2031325"/>
          </a:xfrm>
          <a:prstGeom prst="rect">
            <a:avLst/>
          </a:prstGeom>
          <a:noFill/>
        </p:spPr>
        <p:txBody>
          <a:bodyPr wrap="square" rtlCol="0">
            <a:spAutoFit/>
          </a:bodyPr>
          <a:lstStyle/>
          <a:p>
            <a:r>
              <a:rPr lang="en-US" dirty="0"/>
              <a:t>Ideal solutions:</a:t>
            </a:r>
          </a:p>
          <a:p>
            <a:pPr marL="285750" indent="-285750">
              <a:buFont typeface="Arial" panose="020B0604020202020204" pitchFamily="34" charset="0"/>
              <a:buChar char="•"/>
            </a:pPr>
            <a:r>
              <a:rPr lang="en-US" dirty="0"/>
              <a:t>Velocity of the outlet should be 4 [m/s]</a:t>
            </a:r>
          </a:p>
          <a:p>
            <a:pPr marL="285750" indent="-285750">
              <a:buFont typeface="Arial" panose="020B0604020202020204" pitchFamily="34" charset="0"/>
              <a:buChar char="•"/>
            </a:pPr>
            <a:r>
              <a:rPr lang="en-US" dirty="0"/>
              <a:t>Pressure difference should be </a:t>
            </a:r>
          </a:p>
          <a:p>
            <a:r>
              <a:rPr lang="nb-NO" dirty="0"/>
              <a:t>    </a:t>
            </a:r>
            <a:r>
              <a:rPr lang="el-GR" dirty="0"/>
              <a:t>Δ</a:t>
            </a:r>
            <a:r>
              <a:rPr lang="nb-NO" dirty="0"/>
              <a:t>p = </a:t>
            </a:r>
            <a:r>
              <a:rPr lang="en-US" dirty="0"/>
              <a:t>p1-p2</a:t>
            </a:r>
          </a:p>
          <a:p>
            <a:r>
              <a:rPr lang="en-US" dirty="0"/>
              <a:t>     =1000/2*(4*4-1*1)+1000*9.81*(3.1-1.2)</a:t>
            </a:r>
          </a:p>
          <a:p>
            <a:r>
              <a:rPr lang="en-US" dirty="0"/>
              <a:t>     =7 500 +18 639</a:t>
            </a:r>
          </a:p>
          <a:p>
            <a:r>
              <a:rPr lang="en-US" dirty="0"/>
              <a:t>     =26139 [Pa]</a:t>
            </a:r>
          </a:p>
        </p:txBody>
      </p:sp>
      <p:pic>
        <p:nvPicPr>
          <p:cNvPr id="6" name="Picture 5">
            <a:extLst>
              <a:ext uri="{FF2B5EF4-FFF2-40B4-BE49-F238E27FC236}">
                <a16:creationId xmlns:a16="http://schemas.microsoft.com/office/drawing/2014/main" id="{B23C1F90-CBC3-E133-091D-9EC1A5A2EE92}"/>
              </a:ext>
            </a:extLst>
          </p:cNvPr>
          <p:cNvPicPr>
            <a:picLocks noChangeAspect="1"/>
          </p:cNvPicPr>
          <p:nvPr/>
        </p:nvPicPr>
        <p:blipFill>
          <a:blip r:embed="rId3"/>
          <a:stretch>
            <a:fillRect/>
          </a:stretch>
        </p:blipFill>
        <p:spPr>
          <a:xfrm>
            <a:off x="911424" y="1889370"/>
            <a:ext cx="2854105" cy="900763"/>
          </a:xfrm>
          <a:prstGeom prst="rect">
            <a:avLst/>
          </a:prstGeom>
        </p:spPr>
      </p:pic>
      <p:sp>
        <p:nvSpPr>
          <p:cNvPr id="7" name="TextBox 6">
            <a:extLst>
              <a:ext uri="{FF2B5EF4-FFF2-40B4-BE49-F238E27FC236}">
                <a16:creationId xmlns:a16="http://schemas.microsoft.com/office/drawing/2014/main" id="{39299D4B-CE8B-078A-E481-B30AB7FDF44C}"/>
              </a:ext>
            </a:extLst>
          </p:cNvPr>
          <p:cNvSpPr txBox="1"/>
          <p:nvPr/>
        </p:nvSpPr>
        <p:spPr>
          <a:xfrm>
            <a:off x="3765529" y="2014298"/>
            <a:ext cx="1584176" cy="369332"/>
          </a:xfrm>
          <a:prstGeom prst="rect">
            <a:avLst/>
          </a:prstGeom>
          <a:noFill/>
        </p:spPr>
        <p:txBody>
          <a:bodyPr wrap="square" rtlCol="0">
            <a:spAutoFit/>
          </a:bodyPr>
          <a:lstStyle/>
          <a:p>
            <a:r>
              <a:rPr lang="nb-NO" dirty="0" err="1"/>
              <a:t>constant</a:t>
            </a:r>
            <a:endParaRPr lang="en-US" dirty="0"/>
          </a:p>
        </p:txBody>
      </p:sp>
    </p:spTree>
    <p:extLst>
      <p:ext uri="{BB962C8B-B14F-4D97-AF65-F5344CB8AC3E}">
        <p14:creationId xmlns:p14="http://schemas.microsoft.com/office/powerpoint/2010/main" val="293619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7AD85-D124-45D5-1DA5-C0F178B13E4E}"/>
              </a:ext>
            </a:extLst>
          </p:cNvPr>
          <p:cNvSpPr>
            <a:spLocks noGrp="1"/>
          </p:cNvSpPr>
          <p:nvPr>
            <p:ph type="title"/>
          </p:nvPr>
        </p:nvSpPr>
        <p:spPr/>
        <p:txBody>
          <a:bodyPr/>
          <a:lstStyle/>
          <a:p>
            <a:r>
              <a:rPr lang="nb-NO" dirty="0" err="1"/>
              <a:t>Investigation</a:t>
            </a:r>
            <a:endParaRPr lang="nb-NO" dirty="0"/>
          </a:p>
        </p:txBody>
      </p:sp>
      <p:sp>
        <p:nvSpPr>
          <p:cNvPr id="3" name="Content Placeholder 2">
            <a:extLst>
              <a:ext uri="{FF2B5EF4-FFF2-40B4-BE49-F238E27FC236}">
                <a16:creationId xmlns:a16="http://schemas.microsoft.com/office/drawing/2014/main" id="{181FAA43-F662-40EC-2E11-5D541DD429A1}"/>
              </a:ext>
            </a:extLst>
          </p:cNvPr>
          <p:cNvSpPr>
            <a:spLocks noGrp="1"/>
          </p:cNvSpPr>
          <p:nvPr>
            <p:ph idx="1"/>
          </p:nvPr>
        </p:nvSpPr>
        <p:spPr/>
        <p:txBody>
          <a:bodyPr/>
          <a:lstStyle/>
          <a:p>
            <a:r>
              <a:rPr lang="nb-NO" dirty="0" err="1"/>
              <a:t>OpenFoam</a:t>
            </a:r>
            <a:r>
              <a:rPr lang="nb-NO" dirty="0"/>
              <a:t> v2306</a:t>
            </a:r>
          </a:p>
          <a:p>
            <a:r>
              <a:rPr lang="nb-NO" dirty="0" err="1"/>
              <a:t>Solver</a:t>
            </a:r>
            <a:r>
              <a:rPr lang="nb-NO" dirty="0"/>
              <a:t>: </a:t>
            </a:r>
            <a:r>
              <a:rPr lang="nb-NO" dirty="0" err="1"/>
              <a:t>MPPICInterFoam</a:t>
            </a:r>
            <a:endParaRPr lang="nb-NO" dirty="0"/>
          </a:p>
          <a:p>
            <a:endParaRPr lang="nb-NO" dirty="0"/>
          </a:p>
        </p:txBody>
      </p:sp>
      <p:sp>
        <p:nvSpPr>
          <p:cNvPr id="6" name="TextBox 5">
            <a:extLst>
              <a:ext uri="{FF2B5EF4-FFF2-40B4-BE49-F238E27FC236}">
                <a16:creationId xmlns:a16="http://schemas.microsoft.com/office/drawing/2014/main" id="{E0EB08E3-962E-B03C-D363-65690BE077FA}"/>
              </a:ext>
            </a:extLst>
          </p:cNvPr>
          <p:cNvSpPr txBox="1"/>
          <p:nvPr/>
        </p:nvSpPr>
        <p:spPr>
          <a:xfrm>
            <a:off x="623392" y="2636912"/>
            <a:ext cx="8856984" cy="2246769"/>
          </a:xfrm>
          <a:prstGeom prst="rect">
            <a:avLst/>
          </a:prstGeom>
          <a:noFill/>
        </p:spPr>
        <p:txBody>
          <a:bodyPr wrap="square">
            <a:spAutoFit/>
          </a:bodyPr>
          <a:lstStyle/>
          <a:p>
            <a:br>
              <a:rPr lang="en-US" sz="1400" b="0" dirty="0">
                <a:solidFill>
                  <a:schemeClr val="accent2">
                    <a:lumMod val="50000"/>
                    <a:lumOff val="50000"/>
                  </a:schemeClr>
                </a:solidFill>
                <a:effectLst/>
                <a:latin typeface="Consolas" panose="020B0609020204030204" pitchFamily="49" charset="0"/>
              </a:rPr>
            </a:br>
            <a:r>
              <a:rPr lang="en-US" sz="1400" b="0" i="1" dirty="0">
                <a:solidFill>
                  <a:schemeClr val="accent2">
                    <a:lumMod val="50000"/>
                    <a:lumOff val="50000"/>
                  </a:schemeClr>
                </a:solidFill>
                <a:effectLst/>
                <a:latin typeface="Consolas" panose="020B0609020204030204" pitchFamily="49" charset="0"/>
              </a:rPr>
              <a:t>Description</a:t>
            </a:r>
            <a:endParaRPr lang="en-US" sz="1400" b="0" dirty="0">
              <a:solidFill>
                <a:schemeClr val="accent2">
                  <a:lumMod val="50000"/>
                  <a:lumOff val="50000"/>
                </a:schemeClr>
              </a:solidFill>
              <a:effectLst/>
              <a:latin typeface="Consolas" panose="020B0609020204030204" pitchFamily="49" charset="0"/>
            </a:endParaRPr>
          </a:p>
          <a:p>
            <a:r>
              <a:rPr lang="en-US" sz="1400" b="0" i="1" dirty="0">
                <a:solidFill>
                  <a:schemeClr val="accent2">
                    <a:lumMod val="50000"/>
                    <a:lumOff val="50000"/>
                  </a:schemeClr>
                </a:solidFill>
                <a:effectLst/>
                <a:latin typeface="Consolas" panose="020B0609020204030204" pitchFamily="49" charset="0"/>
              </a:rPr>
              <a:t>    Solver for two incompressible, isothermal immiscible fluids using a VOF</a:t>
            </a:r>
            <a:endParaRPr lang="en-US" sz="1400" b="0" dirty="0">
              <a:solidFill>
                <a:schemeClr val="accent2">
                  <a:lumMod val="50000"/>
                  <a:lumOff val="50000"/>
                </a:schemeClr>
              </a:solidFill>
              <a:effectLst/>
              <a:latin typeface="Consolas" panose="020B0609020204030204" pitchFamily="49" charset="0"/>
            </a:endParaRPr>
          </a:p>
          <a:p>
            <a:r>
              <a:rPr lang="en-US" sz="1400" b="0" i="1" dirty="0">
                <a:solidFill>
                  <a:schemeClr val="accent2">
                    <a:lumMod val="50000"/>
                    <a:lumOff val="50000"/>
                  </a:schemeClr>
                </a:solidFill>
                <a:effectLst/>
                <a:latin typeface="Consolas" panose="020B0609020204030204" pitchFamily="49" charset="0"/>
              </a:rPr>
              <a:t>    (volume of fluid) phase-fraction based interface capturing approach.</a:t>
            </a:r>
            <a:endParaRPr lang="en-US" sz="1400" b="0" dirty="0">
              <a:solidFill>
                <a:schemeClr val="accent2">
                  <a:lumMod val="50000"/>
                  <a:lumOff val="50000"/>
                </a:schemeClr>
              </a:solidFill>
              <a:effectLst/>
              <a:latin typeface="Consolas" panose="020B0609020204030204" pitchFamily="49" charset="0"/>
            </a:endParaRPr>
          </a:p>
          <a:p>
            <a:r>
              <a:rPr lang="en-US" sz="1400" b="0" i="1" dirty="0">
                <a:solidFill>
                  <a:schemeClr val="accent2">
                    <a:lumMod val="50000"/>
                    <a:lumOff val="50000"/>
                  </a:schemeClr>
                </a:solidFill>
                <a:effectLst/>
                <a:latin typeface="Consolas" panose="020B0609020204030204" pitchFamily="49" charset="0"/>
              </a:rPr>
              <a:t>    The momentum and other fluid properties are of the "mixture" and a single</a:t>
            </a:r>
            <a:endParaRPr lang="en-US" sz="1400" b="0" dirty="0">
              <a:solidFill>
                <a:schemeClr val="accent2">
                  <a:lumMod val="50000"/>
                  <a:lumOff val="50000"/>
                </a:schemeClr>
              </a:solidFill>
              <a:effectLst/>
              <a:latin typeface="Consolas" panose="020B0609020204030204" pitchFamily="49" charset="0"/>
            </a:endParaRPr>
          </a:p>
          <a:p>
            <a:r>
              <a:rPr lang="en-US" sz="1400" b="0" i="1" dirty="0">
                <a:solidFill>
                  <a:schemeClr val="accent2">
                    <a:lumMod val="50000"/>
                    <a:lumOff val="50000"/>
                  </a:schemeClr>
                </a:solidFill>
                <a:effectLst/>
                <a:latin typeface="Consolas" panose="020B0609020204030204" pitchFamily="49" charset="0"/>
              </a:rPr>
              <a:t>    momentum equation is solved.</a:t>
            </a:r>
            <a:endParaRPr lang="en-US" sz="1400" b="0" dirty="0">
              <a:solidFill>
                <a:schemeClr val="accent2">
                  <a:lumMod val="50000"/>
                  <a:lumOff val="50000"/>
                </a:schemeClr>
              </a:solidFill>
              <a:effectLst/>
              <a:latin typeface="Consolas" panose="020B0609020204030204" pitchFamily="49" charset="0"/>
            </a:endParaRPr>
          </a:p>
          <a:p>
            <a:br>
              <a:rPr lang="en-US" sz="1400" b="0" dirty="0">
                <a:solidFill>
                  <a:schemeClr val="accent2">
                    <a:lumMod val="50000"/>
                    <a:lumOff val="50000"/>
                  </a:schemeClr>
                </a:solidFill>
                <a:effectLst/>
                <a:latin typeface="Consolas" panose="020B0609020204030204" pitchFamily="49" charset="0"/>
              </a:rPr>
            </a:br>
            <a:r>
              <a:rPr lang="en-US" sz="1400" b="0" i="1" dirty="0">
                <a:solidFill>
                  <a:schemeClr val="accent2">
                    <a:lumMod val="50000"/>
                    <a:lumOff val="50000"/>
                  </a:schemeClr>
                </a:solidFill>
                <a:effectLst/>
                <a:latin typeface="Consolas" panose="020B0609020204030204" pitchFamily="49" charset="0"/>
              </a:rPr>
              <a:t>    It includes MRF and an MPPIC cloud.</a:t>
            </a:r>
            <a:endParaRPr lang="en-US" sz="1400" b="0" dirty="0">
              <a:solidFill>
                <a:schemeClr val="accent2">
                  <a:lumMod val="50000"/>
                  <a:lumOff val="50000"/>
                </a:schemeClr>
              </a:solidFill>
              <a:effectLst/>
              <a:latin typeface="Consolas" panose="020B0609020204030204" pitchFamily="49" charset="0"/>
            </a:endParaRPr>
          </a:p>
          <a:p>
            <a:br>
              <a:rPr lang="en-US" sz="1400" b="0" dirty="0">
                <a:solidFill>
                  <a:schemeClr val="accent2">
                    <a:lumMod val="50000"/>
                    <a:lumOff val="50000"/>
                  </a:schemeClr>
                </a:solidFill>
                <a:effectLst/>
                <a:latin typeface="Consolas" panose="020B0609020204030204" pitchFamily="49" charset="0"/>
              </a:rPr>
            </a:br>
            <a:r>
              <a:rPr lang="en-US" sz="1400" b="0" i="1" dirty="0">
                <a:solidFill>
                  <a:schemeClr val="accent2">
                    <a:lumMod val="50000"/>
                    <a:lumOff val="50000"/>
                  </a:schemeClr>
                </a:solidFill>
                <a:effectLst/>
                <a:latin typeface="Consolas" panose="020B0609020204030204" pitchFamily="49" charset="0"/>
              </a:rPr>
              <a:t>    Turbulence modelling is generic, i.e. laminar, RAS or LES may be selected.</a:t>
            </a:r>
            <a:endParaRPr lang="en-US" sz="1400" b="0" dirty="0">
              <a:solidFill>
                <a:schemeClr val="accent2">
                  <a:lumMod val="50000"/>
                  <a:lumOff val="50000"/>
                </a:schemeClr>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1AB0769-0865-6F2A-34D9-D91DE5CC4A0C}"/>
              </a:ext>
            </a:extLst>
          </p:cNvPr>
          <p:cNvSpPr txBox="1"/>
          <p:nvPr/>
        </p:nvSpPr>
        <p:spPr>
          <a:xfrm>
            <a:off x="551384" y="5368488"/>
            <a:ext cx="11280577" cy="369332"/>
          </a:xfrm>
          <a:prstGeom prst="rect">
            <a:avLst/>
          </a:prstGeom>
          <a:noFill/>
        </p:spPr>
        <p:txBody>
          <a:bodyPr wrap="square" rtlCol="0">
            <a:spAutoFit/>
          </a:bodyPr>
          <a:lstStyle/>
          <a:p>
            <a:pPr marL="285750" indent="-285750">
              <a:buFont typeface="Arial" panose="020B0604020202020204" pitchFamily="34" charset="0"/>
              <a:buChar char="•"/>
            </a:pPr>
            <a:r>
              <a:rPr lang="nb-NO" dirty="0"/>
              <a:t>In </a:t>
            </a:r>
            <a:r>
              <a:rPr lang="nb-NO" dirty="0" err="1"/>
              <a:t>the</a:t>
            </a:r>
            <a:r>
              <a:rPr lang="nb-NO" dirty="0"/>
              <a:t> present </a:t>
            </a:r>
            <a:r>
              <a:rPr lang="nb-NO" dirty="0" err="1"/>
              <a:t>investigate</a:t>
            </a:r>
            <a:r>
              <a:rPr lang="nb-NO" dirty="0"/>
              <a:t> </a:t>
            </a:r>
            <a:r>
              <a:rPr lang="nb-NO" dirty="0" err="1"/>
              <a:t>the</a:t>
            </a:r>
            <a:r>
              <a:rPr lang="nb-NO" dirty="0"/>
              <a:t> MPPIC </a:t>
            </a:r>
            <a:r>
              <a:rPr lang="nb-NO" dirty="0" err="1"/>
              <a:t>cloud</a:t>
            </a:r>
            <a:r>
              <a:rPr lang="nb-NO" dirty="0"/>
              <a:t> is turn </a:t>
            </a:r>
            <a:r>
              <a:rPr lang="nb-NO" dirty="0" err="1"/>
              <a:t>off</a:t>
            </a:r>
            <a:r>
              <a:rPr lang="nb-NO" dirty="0"/>
              <a:t> by setting </a:t>
            </a:r>
            <a:r>
              <a:rPr lang="nb-NO" dirty="0" err="1"/>
              <a:t>parcelsPerSecond</a:t>
            </a:r>
            <a:r>
              <a:rPr lang="nb-NO" dirty="0"/>
              <a:t> is 0 in </a:t>
            </a:r>
            <a:r>
              <a:rPr lang="nb-NO" dirty="0" err="1"/>
              <a:t>injectionModels</a:t>
            </a:r>
            <a:r>
              <a:rPr lang="nb-NO" dirty="0"/>
              <a:t>.</a:t>
            </a:r>
          </a:p>
        </p:txBody>
      </p:sp>
    </p:spTree>
    <p:extLst>
      <p:ext uri="{BB962C8B-B14F-4D97-AF65-F5344CB8AC3E}">
        <p14:creationId xmlns:p14="http://schemas.microsoft.com/office/powerpoint/2010/main" val="332875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red pipes with a colorful circle&#10;&#10;Description automatically generated with medium confidence">
            <a:extLst>
              <a:ext uri="{FF2B5EF4-FFF2-40B4-BE49-F238E27FC236}">
                <a16:creationId xmlns:a16="http://schemas.microsoft.com/office/drawing/2014/main" id="{A0492ED1-5C2E-874E-F3BB-CCCBD1C6B6CA}"/>
              </a:ext>
            </a:extLst>
          </p:cNvPr>
          <p:cNvPicPr>
            <a:picLocks noChangeAspect="1"/>
          </p:cNvPicPr>
          <p:nvPr/>
        </p:nvPicPr>
        <p:blipFill rotWithShape="1">
          <a:blip r:embed="rId2">
            <a:extLst>
              <a:ext uri="{28A0092B-C50C-407E-A947-70E740481C1C}">
                <a14:useLocalDpi xmlns:a14="http://schemas.microsoft.com/office/drawing/2010/main" val="0"/>
              </a:ext>
            </a:extLst>
          </a:blip>
          <a:srcRect r="5125"/>
          <a:stretch/>
        </p:blipFill>
        <p:spPr>
          <a:xfrm flipH="1">
            <a:off x="-1" y="-34309"/>
            <a:ext cx="10463809" cy="6203053"/>
          </a:xfrm>
          <a:prstGeom prst="rect">
            <a:avLst/>
          </a:prstGeom>
        </p:spPr>
      </p:pic>
      <p:sp>
        <p:nvSpPr>
          <p:cNvPr id="2" name="Title 1">
            <a:extLst>
              <a:ext uri="{FF2B5EF4-FFF2-40B4-BE49-F238E27FC236}">
                <a16:creationId xmlns:a16="http://schemas.microsoft.com/office/drawing/2014/main" id="{BAA8D465-6335-3788-FC0D-9612A79C16F9}"/>
              </a:ext>
            </a:extLst>
          </p:cNvPr>
          <p:cNvSpPr>
            <a:spLocks noGrp="1"/>
          </p:cNvSpPr>
          <p:nvPr>
            <p:ph type="title"/>
          </p:nvPr>
        </p:nvSpPr>
        <p:spPr/>
        <p:txBody>
          <a:bodyPr/>
          <a:lstStyle/>
          <a:p>
            <a:r>
              <a:rPr lang="nb-NO" dirty="0" err="1"/>
              <a:t>Investigation</a:t>
            </a:r>
            <a:endParaRPr lang="nb-NO" dirty="0"/>
          </a:p>
        </p:txBody>
      </p:sp>
      <p:sp>
        <p:nvSpPr>
          <p:cNvPr id="6" name="TextBox 5">
            <a:extLst>
              <a:ext uri="{FF2B5EF4-FFF2-40B4-BE49-F238E27FC236}">
                <a16:creationId xmlns:a16="http://schemas.microsoft.com/office/drawing/2014/main" id="{A426A2FB-7276-BD73-255D-C2F9C25A7C38}"/>
              </a:ext>
            </a:extLst>
          </p:cNvPr>
          <p:cNvSpPr txBox="1"/>
          <p:nvPr/>
        </p:nvSpPr>
        <p:spPr>
          <a:xfrm>
            <a:off x="3312367" y="1220315"/>
            <a:ext cx="792088" cy="369332"/>
          </a:xfrm>
          <a:prstGeom prst="rect">
            <a:avLst/>
          </a:prstGeom>
          <a:noFill/>
        </p:spPr>
        <p:txBody>
          <a:bodyPr wrap="square" rtlCol="0">
            <a:spAutoFit/>
          </a:bodyPr>
          <a:lstStyle/>
          <a:p>
            <a:r>
              <a:rPr lang="nb-NO" dirty="0"/>
              <a:t>Case1</a:t>
            </a:r>
          </a:p>
        </p:txBody>
      </p:sp>
      <p:sp>
        <p:nvSpPr>
          <p:cNvPr id="7" name="TextBox 6">
            <a:extLst>
              <a:ext uri="{FF2B5EF4-FFF2-40B4-BE49-F238E27FC236}">
                <a16:creationId xmlns:a16="http://schemas.microsoft.com/office/drawing/2014/main" id="{558039EB-BB69-8A02-C015-1241AFFFF3DB}"/>
              </a:ext>
            </a:extLst>
          </p:cNvPr>
          <p:cNvSpPr txBox="1"/>
          <p:nvPr/>
        </p:nvSpPr>
        <p:spPr>
          <a:xfrm>
            <a:off x="1728191" y="2209138"/>
            <a:ext cx="792088" cy="369332"/>
          </a:xfrm>
          <a:prstGeom prst="rect">
            <a:avLst/>
          </a:prstGeom>
          <a:noFill/>
        </p:spPr>
        <p:txBody>
          <a:bodyPr wrap="square" rtlCol="0">
            <a:spAutoFit/>
          </a:bodyPr>
          <a:lstStyle/>
          <a:p>
            <a:r>
              <a:rPr lang="nb-NO" dirty="0"/>
              <a:t>Case2</a:t>
            </a:r>
          </a:p>
        </p:txBody>
      </p:sp>
      <p:sp>
        <p:nvSpPr>
          <p:cNvPr id="8" name="TextBox 7">
            <a:extLst>
              <a:ext uri="{FF2B5EF4-FFF2-40B4-BE49-F238E27FC236}">
                <a16:creationId xmlns:a16="http://schemas.microsoft.com/office/drawing/2014/main" id="{A194763F-6889-42EB-77E5-3214A33FFA2F}"/>
              </a:ext>
            </a:extLst>
          </p:cNvPr>
          <p:cNvSpPr txBox="1"/>
          <p:nvPr/>
        </p:nvSpPr>
        <p:spPr>
          <a:xfrm>
            <a:off x="-103774" y="3291715"/>
            <a:ext cx="792088" cy="369332"/>
          </a:xfrm>
          <a:prstGeom prst="rect">
            <a:avLst/>
          </a:prstGeom>
          <a:noFill/>
        </p:spPr>
        <p:txBody>
          <a:bodyPr wrap="square" rtlCol="0">
            <a:spAutoFit/>
          </a:bodyPr>
          <a:lstStyle/>
          <a:p>
            <a:r>
              <a:rPr lang="nb-NO" dirty="0"/>
              <a:t>Case3</a:t>
            </a:r>
          </a:p>
        </p:txBody>
      </p:sp>
      <p:sp>
        <p:nvSpPr>
          <p:cNvPr id="11" name="Content Placeholder 2">
            <a:extLst>
              <a:ext uri="{FF2B5EF4-FFF2-40B4-BE49-F238E27FC236}">
                <a16:creationId xmlns:a16="http://schemas.microsoft.com/office/drawing/2014/main" id="{F6686D38-D1AE-537B-4A18-78F87D678327}"/>
              </a:ext>
            </a:extLst>
          </p:cNvPr>
          <p:cNvSpPr>
            <a:spLocks noGrp="1"/>
          </p:cNvSpPr>
          <p:nvPr>
            <p:ph idx="1"/>
          </p:nvPr>
        </p:nvSpPr>
        <p:spPr>
          <a:xfrm>
            <a:off x="10152111" y="1859150"/>
            <a:ext cx="2855641" cy="4309594"/>
          </a:xfrm>
        </p:spPr>
        <p:txBody>
          <a:bodyPr/>
          <a:lstStyle/>
          <a:p>
            <a:pPr marL="0" indent="0">
              <a:buNone/>
            </a:pPr>
            <a:r>
              <a:rPr lang="nb-NO" dirty="0" err="1"/>
              <a:t>Inlet</a:t>
            </a:r>
            <a:endParaRPr lang="nb-NO" dirty="0"/>
          </a:p>
          <a:p>
            <a:pPr marL="0" indent="0">
              <a:buNone/>
            </a:pPr>
            <a:r>
              <a:rPr lang="nb-NO" dirty="0"/>
              <a:t>Wall</a:t>
            </a:r>
          </a:p>
          <a:p>
            <a:pPr marL="0" indent="0">
              <a:buNone/>
            </a:pPr>
            <a:r>
              <a:rPr lang="nb-NO" dirty="0"/>
              <a:t>Outlet1</a:t>
            </a:r>
          </a:p>
          <a:p>
            <a:pPr marL="0" indent="0">
              <a:buNone/>
            </a:pPr>
            <a:r>
              <a:rPr lang="nb-NO" dirty="0"/>
              <a:t>Outlet2</a:t>
            </a:r>
          </a:p>
          <a:p>
            <a:pPr marL="0" indent="0">
              <a:buNone/>
            </a:pPr>
            <a:r>
              <a:rPr lang="nb-NO" dirty="0"/>
              <a:t>Outlet3</a:t>
            </a:r>
          </a:p>
          <a:p>
            <a:pPr marL="0" indent="0">
              <a:buNone/>
            </a:pPr>
            <a:r>
              <a:rPr lang="nb-NO" dirty="0"/>
              <a:t>Outlet4</a:t>
            </a:r>
          </a:p>
          <a:p>
            <a:pPr marL="0" indent="0">
              <a:buNone/>
            </a:pPr>
            <a:endParaRPr lang="nb-NO" dirty="0"/>
          </a:p>
        </p:txBody>
      </p:sp>
      <p:pic>
        <p:nvPicPr>
          <p:cNvPr id="12" name="Content Placeholder 4" descr="A red pipes with a colorful circle&#10;&#10;Description automatically generated with medium confidence">
            <a:extLst>
              <a:ext uri="{FF2B5EF4-FFF2-40B4-BE49-F238E27FC236}">
                <a16:creationId xmlns:a16="http://schemas.microsoft.com/office/drawing/2014/main" id="{0FB742F2-DC8C-52E6-AA2C-E585F057719D}"/>
              </a:ext>
            </a:extLst>
          </p:cNvPr>
          <p:cNvPicPr>
            <a:picLocks noChangeAspect="1"/>
          </p:cNvPicPr>
          <p:nvPr/>
        </p:nvPicPr>
        <p:blipFill rotWithShape="1">
          <a:blip r:embed="rId2">
            <a:extLst>
              <a:ext uri="{28A0092B-C50C-407E-A947-70E740481C1C}">
                <a14:useLocalDpi xmlns:a14="http://schemas.microsoft.com/office/drawing/2010/main" val="0"/>
              </a:ext>
            </a:extLst>
          </a:blip>
          <a:srcRect l="96569" t="-496" r="2135" b="82429"/>
          <a:stretch/>
        </p:blipFill>
        <p:spPr>
          <a:xfrm>
            <a:off x="11576040" y="1561066"/>
            <a:ext cx="432048" cy="3385768"/>
          </a:xfrm>
          <a:prstGeom prst="rect">
            <a:avLst/>
          </a:prstGeom>
        </p:spPr>
      </p:pic>
    </p:spTree>
    <p:extLst>
      <p:ext uri="{BB962C8B-B14F-4D97-AF65-F5344CB8AC3E}">
        <p14:creationId xmlns:p14="http://schemas.microsoft.com/office/powerpoint/2010/main" val="264647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red pipes with a colorful circle&#10;&#10;Description automatically generated with medium confidence">
            <a:extLst>
              <a:ext uri="{FF2B5EF4-FFF2-40B4-BE49-F238E27FC236}">
                <a16:creationId xmlns:a16="http://schemas.microsoft.com/office/drawing/2014/main" id="{E379C6E1-76B1-52F0-CE22-F7CFC817FCB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5125"/>
          <a:stretch/>
        </p:blipFill>
        <p:spPr>
          <a:xfrm flipH="1">
            <a:off x="2783632" y="1253"/>
            <a:ext cx="9408368" cy="5578082"/>
          </a:xfrm>
          <a:prstGeom prst="rect">
            <a:avLst/>
          </a:prstGeom>
        </p:spPr>
      </p:pic>
      <p:sp>
        <p:nvSpPr>
          <p:cNvPr id="6" name="Title 1">
            <a:extLst>
              <a:ext uri="{FF2B5EF4-FFF2-40B4-BE49-F238E27FC236}">
                <a16:creationId xmlns:a16="http://schemas.microsoft.com/office/drawing/2014/main" id="{2FA63773-D734-D1A2-B464-B6DB14BCFAF1}"/>
              </a:ext>
            </a:extLst>
          </p:cNvPr>
          <p:cNvSpPr>
            <a:spLocks noGrp="1"/>
          </p:cNvSpPr>
          <p:nvPr>
            <p:ph type="title"/>
          </p:nvPr>
        </p:nvSpPr>
        <p:spPr>
          <a:xfrm>
            <a:off x="360363" y="296863"/>
            <a:ext cx="11471275" cy="1143000"/>
          </a:xfrm>
        </p:spPr>
        <p:txBody>
          <a:bodyPr/>
          <a:lstStyle/>
          <a:p>
            <a:r>
              <a:rPr lang="nb-NO" dirty="0" err="1"/>
              <a:t>Investigation</a:t>
            </a:r>
            <a:endParaRPr lang="nb-NO" dirty="0"/>
          </a:p>
        </p:txBody>
      </p:sp>
      <p:graphicFrame>
        <p:nvGraphicFramePr>
          <p:cNvPr id="7" name="Content Placeholder 6">
            <a:extLst>
              <a:ext uri="{FF2B5EF4-FFF2-40B4-BE49-F238E27FC236}">
                <a16:creationId xmlns:a16="http://schemas.microsoft.com/office/drawing/2014/main" id="{6CCC14FA-BF57-BC46-841A-AF716B4FCA74}"/>
              </a:ext>
            </a:extLst>
          </p:cNvPr>
          <p:cNvGraphicFramePr>
            <a:graphicFrameLocks noGrp="1"/>
          </p:cNvGraphicFramePr>
          <p:nvPr>
            <p:ph sz="half" idx="1"/>
            <p:extLst>
              <p:ext uri="{D42A27DB-BD31-4B8C-83A1-F6EECF244321}">
                <p14:modId xmlns:p14="http://schemas.microsoft.com/office/powerpoint/2010/main" val="1081517259"/>
              </p:ext>
            </p:extLst>
          </p:nvPr>
        </p:nvGraphicFramePr>
        <p:xfrm>
          <a:off x="48344" y="3511342"/>
          <a:ext cx="9144000" cy="265176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3431370626"/>
                    </a:ext>
                  </a:extLst>
                </a:gridCol>
                <a:gridCol w="1692000">
                  <a:extLst>
                    <a:ext uri="{9D8B030D-6E8A-4147-A177-3AD203B41FA5}">
                      <a16:colId xmlns:a16="http://schemas.microsoft.com/office/drawing/2014/main" val="255723043"/>
                    </a:ext>
                  </a:extLst>
                </a:gridCol>
                <a:gridCol w="1692000">
                  <a:extLst>
                    <a:ext uri="{9D8B030D-6E8A-4147-A177-3AD203B41FA5}">
                      <a16:colId xmlns:a16="http://schemas.microsoft.com/office/drawing/2014/main" val="955743726"/>
                    </a:ext>
                  </a:extLst>
                </a:gridCol>
                <a:gridCol w="1692000">
                  <a:extLst>
                    <a:ext uri="{9D8B030D-6E8A-4147-A177-3AD203B41FA5}">
                      <a16:colId xmlns:a16="http://schemas.microsoft.com/office/drawing/2014/main" val="3555493128"/>
                    </a:ext>
                  </a:extLst>
                </a:gridCol>
                <a:gridCol w="1692000">
                  <a:extLst>
                    <a:ext uri="{9D8B030D-6E8A-4147-A177-3AD203B41FA5}">
                      <a16:colId xmlns:a16="http://schemas.microsoft.com/office/drawing/2014/main" val="1227210629"/>
                    </a:ext>
                  </a:extLst>
                </a:gridCol>
                <a:gridCol w="1692000">
                  <a:extLst>
                    <a:ext uri="{9D8B030D-6E8A-4147-A177-3AD203B41FA5}">
                      <a16:colId xmlns:a16="http://schemas.microsoft.com/office/drawing/2014/main" val="3236721572"/>
                    </a:ext>
                  </a:extLst>
                </a:gridCol>
              </a:tblGrid>
              <a:tr h="0">
                <a:tc>
                  <a:txBody>
                    <a:bodyPr/>
                    <a:lstStyle/>
                    <a:p>
                      <a:endParaRPr lang="nb-NO" sz="1200" dirty="0">
                        <a:solidFill>
                          <a:schemeClr val="tx1"/>
                        </a:solidFill>
                      </a:endParaRPr>
                    </a:p>
                  </a:txBody>
                  <a:tcPr/>
                </a:tc>
                <a:tc>
                  <a:txBody>
                    <a:bodyPr/>
                    <a:lstStyle/>
                    <a:p>
                      <a:r>
                        <a:rPr lang="nb-NO" sz="1200" dirty="0">
                          <a:solidFill>
                            <a:schemeClr val="tx1"/>
                          </a:solidFill>
                        </a:rPr>
                        <a:t>Case1</a:t>
                      </a:r>
                    </a:p>
                  </a:txBody>
                  <a:tcPr/>
                </a:tc>
                <a:tc>
                  <a:txBody>
                    <a:bodyPr/>
                    <a:lstStyle/>
                    <a:p>
                      <a:r>
                        <a:rPr lang="nb-NO" sz="1200" dirty="0">
                          <a:solidFill>
                            <a:schemeClr val="tx1"/>
                          </a:solidFill>
                        </a:rPr>
                        <a:t>Case2</a:t>
                      </a:r>
                    </a:p>
                  </a:txBody>
                  <a:tcPr>
                    <a:solidFill>
                      <a:schemeClr val="accent3">
                        <a:lumMod val="40000"/>
                        <a:lumOff val="60000"/>
                      </a:schemeClr>
                    </a:solidFill>
                  </a:tcPr>
                </a:tc>
                <a:tc>
                  <a:txBody>
                    <a:bodyPr/>
                    <a:lstStyle/>
                    <a:p>
                      <a:r>
                        <a:rPr lang="nb-NO" sz="1200" dirty="0">
                          <a:solidFill>
                            <a:schemeClr val="tx1"/>
                          </a:solidFill>
                        </a:rPr>
                        <a:t>Case3</a:t>
                      </a:r>
                    </a:p>
                  </a:txBody>
                  <a:tcPr/>
                </a:tc>
                <a:tc>
                  <a:txBody>
                    <a:bodyPr/>
                    <a:lstStyle/>
                    <a:p>
                      <a:r>
                        <a:rPr lang="nb-NO" sz="1200" dirty="0">
                          <a:solidFill>
                            <a:schemeClr val="tx1"/>
                          </a:solidFill>
                        </a:rPr>
                        <a:t>Case4</a:t>
                      </a:r>
                    </a:p>
                  </a:txBody>
                  <a:tcPr/>
                </a:tc>
                <a:tc>
                  <a:txBody>
                    <a:bodyPr/>
                    <a:lstStyle/>
                    <a:p>
                      <a:r>
                        <a:rPr lang="nb-NO" sz="1200" dirty="0">
                          <a:solidFill>
                            <a:schemeClr val="tx1"/>
                          </a:solidFill>
                        </a:rPr>
                        <a:t>Case5</a:t>
                      </a:r>
                    </a:p>
                  </a:txBody>
                  <a:tcPr/>
                </a:tc>
                <a:extLst>
                  <a:ext uri="{0D108BD9-81ED-4DB2-BD59-A6C34878D82A}">
                    <a16:rowId xmlns:a16="http://schemas.microsoft.com/office/drawing/2014/main" val="1719290491"/>
                  </a:ext>
                </a:extLst>
              </a:tr>
              <a:tr h="0">
                <a:tc>
                  <a:txBody>
                    <a:bodyPr/>
                    <a:lstStyle/>
                    <a:p>
                      <a:r>
                        <a:rPr lang="nb-NO" sz="1200" b="1" dirty="0" err="1">
                          <a:solidFill>
                            <a:schemeClr val="tx1"/>
                          </a:solidFill>
                        </a:rPr>
                        <a:t>inlet</a:t>
                      </a:r>
                      <a:endParaRPr lang="nb-NO" sz="1200" b="1" dirty="0">
                        <a:solidFill>
                          <a:schemeClr val="tx1"/>
                        </a:solidFill>
                      </a:endParaRPr>
                    </a:p>
                  </a:txBody>
                  <a:tcPr/>
                </a:tc>
                <a:tc>
                  <a:txBody>
                    <a:bodyPr/>
                    <a:lstStyle/>
                    <a:p>
                      <a:r>
                        <a:rPr kumimoji="0" lang="nb-NO" sz="1200" b="1" i="0" u="none" strike="noStrike" kern="1200" cap="none" spc="0" normalizeH="0" baseline="0" noProof="0" dirty="0" err="1">
                          <a:ln>
                            <a:noFill/>
                          </a:ln>
                          <a:solidFill>
                            <a:schemeClr val="tx1"/>
                          </a:solidFill>
                          <a:effectLst/>
                          <a:uLnTx/>
                          <a:uFillTx/>
                          <a:latin typeface="Calibri"/>
                          <a:ea typeface="+mn-ea"/>
                          <a:cs typeface="+mn-cs"/>
                        </a:rPr>
                        <a:t>fixedFluxPressure</a:t>
                      </a:r>
                      <a:endParaRPr lang="nb-NO" sz="1200" b="1" dirty="0">
                        <a:solidFill>
                          <a:schemeClr val="tx1"/>
                        </a:solidFill>
                      </a:endParaRPr>
                    </a:p>
                  </a:txBody>
                  <a:tcPr/>
                </a:tc>
                <a:tc>
                  <a:txBody>
                    <a:bodyPr/>
                    <a:lstStyle/>
                    <a:p>
                      <a:r>
                        <a:rPr kumimoji="0" lang="nb-NO" sz="1200" b="1" i="0" u="none" strike="noStrike" kern="1200" cap="none" spc="0" normalizeH="0" baseline="0" noProof="0" dirty="0" err="1">
                          <a:ln>
                            <a:noFill/>
                          </a:ln>
                          <a:solidFill>
                            <a:schemeClr val="tx1"/>
                          </a:solidFill>
                          <a:effectLst/>
                          <a:uLnTx/>
                          <a:uFillTx/>
                          <a:latin typeface="Calibri"/>
                          <a:ea typeface="+mn-ea"/>
                          <a:cs typeface="+mn-cs"/>
                        </a:rPr>
                        <a:t>fixedFluxPressure</a:t>
                      </a:r>
                      <a:endParaRPr lang="nb-NO" sz="1200" b="1" dirty="0">
                        <a:solidFill>
                          <a:schemeClr val="tx1"/>
                        </a:solidFill>
                      </a:endParaRPr>
                    </a:p>
                  </a:txBody>
                  <a:tcPr>
                    <a:solidFill>
                      <a:schemeClr val="accent3">
                        <a:lumMod val="40000"/>
                        <a:lumOff val="60000"/>
                      </a:schemeClr>
                    </a:solidFill>
                  </a:tcPr>
                </a:tc>
                <a:tc>
                  <a:txBody>
                    <a:bodyPr/>
                    <a:lstStyle/>
                    <a:p>
                      <a:r>
                        <a:rPr kumimoji="0" lang="nb-NO" sz="1200" b="1" i="0" u="none" strike="noStrike" kern="1200" cap="none" spc="0" normalizeH="0" baseline="0" noProof="0" dirty="0" err="1">
                          <a:ln>
                            <a:noFill/>
                          </a:ln>
                          <a:solidFill>
                            <a:schemeClr val="tx1"/>
                          </a:solidFill>
                          <a:effectLst/>
                          <a:uLnTx/>
                          <a:uFillTx/>
                          <a:latin typeface="Calibri"/>
                          <a:ea typeface="+mn-ea"/>
                          <a:cs typeface="+mn-cs"/>
                        </a:rPr>
                        <a:t>fixedFluxPressure</a:t>
                      </a:r>
                      <a:endParaRPr lang="nb-NO" sz="1200" b="1" dirty="0">
                        <a:solidFill>
                          <a:schemeClr val="tx1"/>
                        </a:solidFill>
                      </a:endParaRPr>
                    </a:p>
                  </a:txBody>
                  <a:tcPr/>
                </a:tc>
                <a:tc>
                  <a:txBody>
                    <a:bodyPr/>
                    <a:lstStyle/>
                    <a:p>
                      <a:r>
                        <a:rPr kumimoji="0" lang="nb-NO" sz="1200" b="1" i="0" u="none" strike="noStrike" kern="1200" cap="none" spc="0" normalizeH="0" baseline="0" noProof="0" dirty="0" err="1">
                          <a:ln>
                            <a:noFill/>
                          </a:ln>
                          <a:solidFill>
                            <a:schemeClr val="tx1"/>
                          </a:solidFill>
                          <a:effectLst/>
                          <a:uLnTx/>
                          <a:uFillTx/>
                          <a:latin typeface="Calibri"/>
                          <a:ea typeface="+mn-ea"/>
                          <a:cs typeface="+mn-cs"/>
                        </a:rPr>
                        <a:t>fixedFluxPressure</a:t>
                      </a:r>
                      <a:endParaRPr lang="nb-NO" sz="1200" b="1" dirty="0">
                        <a:solidFill>
                          <a:schemeClr val="tx1"/>
                        </a:solidFill>
                      </a:endParaRPr>
                    </a:p>
                  </a:txBody>
                  <a:tcPr/>
                </a:tc>
                <a:tc>
                  <a:txBody>
                    <a:bodyPr/>
                    <a:lstStyle/>
                    <a:p>
                      <a:r>
                        <a:rPr kumimoji="0" lang="nb-NO" sz="1200" b="1" i="0" u="none" strike="noStrike" kern="1200" cap="none" spc="0" normalizeH="0" baseline="0" noProof="0" dirty="0" err="1">
                          <a:ln>
                            <a:noFill/>
                          </a:ln>
                          <a:solidFill>
                            <a:schemeClr val="tx1"/>
                          </a:solidFill>
                          <a:effectLst/>
                          <a:uLnTx/>
                          <a:uFillTx/>
                          <a:latin typeface="Calibri"/>
                          <a:ea typeface="+mn-ea"/>
                          <a:cs typeface="+mn-cs"/>
                        </a:rPr>
                        <a:t>fixedFluxPressure</a:t>
                      </a:r>
                      <a:endParaRPr lang="nb-NO" sz="1200" b="1" dirty="0">
                        <a:solidFill>
                          <a:schemeClr val="tx1"/>
                        </a:solidFill>
                      </a:endParaRPr>
                    </a:p>
                  </a:txBody>
                  <a:tcPr/>
                </a:tc>
                <a:extLst>
                  <a:ext uri="{0D108BD9-81ED-4DB2-BD59-A6C34878D82A}">
                    <a16:rowId xmlns:a16="http://schemas.microsoft.com/office/drawing/2014/main" val="1725275634"/>
                  </a:ext>
                </a:extLst>
              </a:tr>
              <a:tr h="0">
                <a:tc>
                  <a:txBody>
                    <a:bodyPr/>
                    <a:lstStyle/>
                    <a:p>
                      <a:r>
                        <a:rPr lang="nb-NO" sz="1200" b="1" dirty="0" err="1">
                          <a:solidFill>
                            <a:schemeClr val="tx1"/>
                          </a:solidFill>
                        </a:rPr>
                        <a:t>wall</a:t>
                      </a:r>
                      <a:endParaRPr lang="nb-NO" sz="1200" b="1" dirty="0">
                        <a:solidFill>
                          <a:schemeClr val="tx1"/>
                        </a:solidFill>
                      </a:endParaRPr>
                    </a:p>
                  </a:txBody>
                  <a:tcPr/>
                </a:tc>
                <a:tc>
                  <a:txBody>
                    <a:bodyPr/>
                    <a:lstStyle/>
                    <a:p>
                      <a:r>
                        <a:rPr kumimoji="0" lang="nb-NO" sz="1200" b="1" i="0" u="none" strike="noStrike" kern="1200" cap="none" spc="0" normalizeH="0" baseline="0" noProof="0" dirty="0" err="1">
                          <a:ln>
                            <a:noFill/>
                          </a:ln>
                          <a:solidFill>
                            <a:schemeClr val="tx1"/>
                          </a:solidFill>
                          <a:effectLst/>
                          <a:uLnTx/>
                          <a:uFillTx/>
                          <a:latin typeface="Calibri"/>
                          <a:ea typeface="+mn-ea"/>
                          <a:cs typeface="+mn-cs"/>
                        </a:rPr>
                        <a:t>fixedFluxPressure</a:t>
                      </a:r>
                      <a:endParaRPr lang="nb-NO" sz="1200" b="1" dirty="0">
                        <a:solidFill>
                          <a:schemeClr val="tx1"/>
                        </a:solidFill>
                      </a:endParaRPr>
                    </a:p>
                  </a:txBody>
                  <a:tcPr/>
                </a:tc>
                <a:tc>
                  <a:txBody>
                    <a:bodyPr/>
                    <a:lstStyle/>
                    <a:p>
                      <a:r>
                        <a:rPr kumimoji="0" lang="nb-NO" sz="1200" b="1" i="0" u="none" strike="noStrike" kern="1200" cap="none" spc="0" normalizeH="0" baseline="0" noProof="0" dirty="0" err="1">
                          <a:ln>
                            <a:noFill/>
                          </a:ln>
                          <a:solidFill>
                            <a:schemeClr val="tx1"/>
                          </a:solidFill>
                          <a:effectLst/>
                          <a:uLnTx/>
                          <a:uFillTx/>
                          <a:latin typeface="Calibri"/>
                          <a:ea typeface="+mn-ea"/>
                          <a:cs typeface="+mn-cs"/>
                        </a:rPr>
                        <a:t>fixedFluxPressure</a:t>
                      </a:r>
                      <a:endParaRPr lang="nb-NO" sz="1200" b="1" dirty="0">
                        <a:solidFill>
                          <a:schemeClr val="tx1"/>
                        </a:solidFill>
                      </a:endParaRPr>
                    </a:p>
                  </a:txBody>
                  <a:tcPr>
                    <a:solidFill>
                      <a:schemeClr val="accent3">
                        <a:lumMod val="40000"/>
                        <a:lumOff val="60000"/>
                      </a:schemeClr>
                    </a:solidFill>
                  </a:tcPr>
                </a:tc>
                <a:tc>
                  <a:txBody>
                    <a:bodyPr/>
                    <a:lstStyle/>
                    <a:p>
                      <a:r>
                        <a:rPr kumimoji="0" lang="nb-NO" sz="1200" b="1" i="0" u="none" strike="noStrike" kern="1200" cap="none" spc="0" normalizeH="0" baseline="0" noProof="0" dirty="0" err="1">
                          <a:ln>
                            <a:noFill/>
                          </a:ln>
                          <a:solidFill>
                            <a:schemeClr val="tx1"/>
                          </a:solidFill>
                          <a:effectLst/>
                          <a:uLnTx/>
                          <a:uFillTx/>
                          <a:latin typeface="Calibri"/>
                          <a:ea typeface="+mn-ea"/>
                          <a:cs typeface="+mn-cs"/>
                        </a:rPr>
                        <a:t>fixedFluxPressure</a:t>
                      </a:r>
                      <a:endParaRPr lang="nb-NO" sz="1200" b="1" dirty="0">
                        <a:solidFill>
                          <a:schemeClr val="tx1"/>
                        </a:solidFill>
                      </a:endParaRPr>
                    </a:p>
                  </a:txBody>
                  <a:tcPr/>
                </a:tc>
                <a:tc>
                  <a:txBody>
                    <a:bodyPr/>
                    <a:lstStyle/>
                    <a:p>
                      <a:r>
                        <a:rPr kumimoji="0" lang="nb-NO" sz="1200" b="1" i="0" u="none" strike="noStrike" kern="1200" cap="none" spc="0" normalizeH="0" baseline="0" noProof="0" dirty="0" err="1">
                          <a:ln>
                            <a:noFill/>
                          </a:ln>
                          <a:solidFill>
                            <a:schemeClr val="tx1"/>
                          </a:solidFill>
                          <a:effectLst/>
                          <a:uLnTx/>
                          <a:uFillTx/>
                          <a:latin typeface="Calibri"/>
                          <a:ea typeface="+mn-ea"/>
                          <a:cs typeface="+mn-cs"/>
                        </a:rPr>
                        <a:t>fixedFluxPressure</a:t>
                      </a:r>
                      <a:endParaRPr lang="nb-NO" sz="1200" b="1" dirty="0">
                        <a:solidFill>
                          <a:schemeClr val="tx1"/>
                        </a:solidFill>
                      </a:endParaRPr>
                    </a:p>
                  </a:txBody>
                  <a:tcPr/>
                </a:tc>
                <a:tc>
                  <a:txBody>
                    <a:bodyPr/>
                    <a:lstStyle/>
                    <a:p>
                      <a:r>
                        <a:rPr kumimoji="0" lang="nb-NO" sz="1200" b="1" i="0" u="none" strike="noStrike" kern="1200" cap="none" spc="0" normalizeH="0" baseline="0" noProof="0" dirty="0" err="1">
                          <a:ln>
                            <a:noFill/>
                          </a:ln>
                          <a:solidFill>
                            <a:schemeClr val="tx1"/>
                          </a:solidFill>
                          <a:effectLst/>
                          <a:uLnTx/>
                          <a:uFillTx/>
                          <a:latin typeface="Calibri"/>
                          <a:ea typeface="+mn-ea"/>
                          <a:cs typeface="+mn-cs"/>
                        </a:rPr>
                        <a:t>fixedFluxPressure</a:t>
                      </a:r>
                      <a:endParaRPr lang="nb-NO" sz="1200" b="1" dirty="0">
                        <a:solidFill>
                          <a:schemeClr val="tx1"/>
                        </a:solidFill>
                      </a:endParaRPr>
                    </a:p>
                  </a:txBody>
                  <a:tcPr/>
                </a:tc>
                <a:extLst>
                  <a:ext uri="{0D108BD9-81ED-4DB2-BD59-A6C34878D82A}">
                    <a16:rowId xmlns:a16="http://schemas.microsoft.com/office/drawing/2014/main" val="974655670"/>
                  </a:ext>
                </a:extLst>
              </a:tr>
              <a:tr h="0">
                <a:tc>
                  <a:txBody>
                    <a:bodyPr/>
                    <a:lstStyle/>
                    <a:p>
                      <a:r>
                        <a:rPr lang="nb-NO" sz="1200" dirty="0">
                          <a:solidFill>
                            <a:schemeClr val="tx1"/>
                          </a:solidFill>
                        </a:rPr>
                        <a:t>Outlet1</a:t>
                      </a:r>
                    </a:p>
                  </a:txBody>
                  <a:tcPr/>
                </a:tc>
                <a:tc>
                  <a:txBody>
                    <a:bodyPr/>
                    <a:lstStyle/>
                    <a:p>
                      <a:r>
                        <a:rPr lang="nb-NO" sz="1200" dirty="0">
                          <a:solidFill>
                            <a:schemeClr val="tx1"/>
                          </a:solidFill>
                        </a:rPr>
                        <a:t>type </a:t>
                      </a:r>
                      <a:r>
                        <a:rPr lang="nb-NO" sz="1200" dirty="0" err="1">
                          <a:solidFill>
                            <a:schemeClr val="tx1"/>
                          </a:solidFill>
                        </a:rPr>
                        <a:t>prghTotalPressure</a:t>
                      </a:r>
                      <a:r>
                        <a:rPr lang="nb-NO" sz="1200" dirty="0">
                          <a:solidFill>
                            <a:schemeClr val="tx1"/>
                          </a:solidFill>
                        </a:rPr>
                        <a:t>,</a:t>
                      </a:r>
                    </a:p>
                    <a:p>
                      <a:r>
                        <a:rPr lang="nb-NO" sz="1200" dirty="0">
                          <a:solidFill>
                            <a:schemeClr val="tx1"/>
                          </a:solidFill>
                        </a:rPr>
                        <a:t>p0 uniform 0</a:t>
                      </a:r>
                    </a:p>
                  </a:txBody>
                  <a:tcPr/>
                </a:tc>
                <a:tc>
                  <a:txBody>
                    <a:bodyPr/>
                    <a:lstStyle/>
                    <a:p>
                      <a:r>
                        <a:rPr lang="nb-NO" sz="1200" dirty="0">
                          <a:solidFill>
                            <a:schemeClr val="tx1"/>
                          </a:solidFill>
                        </a:rPr>
                        <a:t>type </a:t>
                      </a:r>
                      <a:r>
                        <a:rPr lang="nb-NO" sz="1200" dirty="0" err="1">
                          <a:solidFill>
                            <a:schemeClr val="tx1"/>
                          </a:solidFill>
                        </a:rPr>
                        <a:t>prghTotalPressure</a:t>
                      </a:r>
                      <a:r>
                        <a:rPr lang="nb-NO" sz="1200" dirty="0">
                          <a:solidFill>
                            <a:schemeClr val="tx1"/>
                          </a:solidFill>
                        </a:rPr>
                        <a:t>,</a:t>
                      </a:r>
                    </a:p>
                    <a:p>
                      <a:r>
                        <a:rPr lang="nb-NO" sz="1200" dirty="0">
                          <a:solidFill>
                            <a:schemeClr val="tx1"/>
                          </a:solidFill>
                        </a:rPr>
                        <a:t>p0 uniform 0</a:t>
                      </a:r>
                    </a:p>
                  </a:txBody>
                  <a:tcPr>
                    <a:solidFill>
                      <a:schemeClr val="accent3">
                        <a:lumMod val="40000"/>
                        <a:lumOff val="60000"/>
                      </a:schemeClr>
                    </a:solidFill>
                  </a:tcPr>
                </a:tc>
                <a:tc>
                  <a:txBody>
                    <a:bodyPr/>
                    <a:lstStyle/>
                    <a:p>
                      <a:r>
                        <a:rPr lang="nb-NO" sz="1200" dirty="0" err="1">
                          <a:solidFill>
                            <a:schemeClr val="tx1"/>
                          </a:solidFill>
                        </a:rPr>
                        <a:t>fixedFluxPressure</a:t>
                      </a:r>
                      <a:endParaRPr lang="nb-NO" sz="1200" dirty="0">
                        <a:solidFill>
                          <a:schemeClr val="tx1"/>
                        </a:solidFill>
                      </a:endParaRPr>
                    </a:p>
                  </a:txBody>
                  <a:tcPr/>
                </a:tc>
                <a:tc>
                  <a:txBody>
                    <a:bodyPr/>
                    <a:lstStyle/>
                    <a:p>
                      <a:r>
                        <a:rPr lang="nb-NO" sz="1200" dirty="0">
                          <a:solidFill>
                            <a:schemeClr val="tx1"/>
                          </a:solidFill>
                        </a:rPr>
                        <a:t>type            </a:t>
                      </a:r>
                      <a:r>
                        <a:rPr lang="nb-NO" sz="1200" dirty="0" err="1">
                          <a:solidFill>
                            <a:schemeClr val="tx1"/>
                          </a:solidFill>
                        </a:rPr>
                        <a:t>fixedValue</a:t>
                      </a:r>
                      <a:r>
                        <a:rPr lang="nb-NO" sz="1200" dirty="0">
                          <a:solidFill>
                            <a:schemeClr val="tx1"/>
                          </a:solidFill>
                        </a:rPr>
                        <a:t>;</a:t>
                      </a:r>
                    </a:p>
                    <a:p>
                      <a:r>
                        <a:rPr lang="nb-NO" sz="1200" dirty="0" err="1">
                          <a:solidFill>
                            <a:schemeClr val="tx1"/>
                          </a:solidFill>
                        </a:rPr>
                        <a:t>value</a:t>
                      </a:r>
                      <a:r>
                        <a:rPr lang="nb-NO" sz="1200" dirty="0">
                          <a:solidFill>
                            <a:schemeClr val="tx1"/>
                          </a:solidFill>
                        </a:rPr>
                        <a:t>           uniform 0;</a:t>
                      </a:r>
                    </a:p>
                  </a:txBody>
                  <a:tcPr/>
                </a:tc>
                <a:tc>
                  <a:txBody>
                    <a:bodyPr/>
                    <a:lstStyle/>
                    <a:p>
                      <a:r>
                        <a:rPr lang="nb-NO" sz="1200" dirty="0">
                          <a:solidFill>
                            <a:schemeClr val="tx1"/>
                          </a:solidFill>
                        </a:rPr>
                        <a:t>type            </a:t>
                      </a:r>
                      <a:r>
                        <a:rPr lang="nb-NO" sz="1200" dirty="0" err="1">
                          <a:solidFill>
                            <a:schemeClr val="tx1"/>
                          </a:solidFill>
                        </a:rPr>
                        <a:t>fixedValue</a:t>
                      </a:r>
                      <a:r>
                        <a:rPr lang="nb-NO" sz="1200" dirty="0">
                          <a:solidFill>
                            <a:schemeClr val="tx1"/>
                          </a:solidFill>
                        </a:rPr>
                        <a:t>;</a:t>
                      </a:r>
                    </a:p>
                    <a:p>
                      <a:r>
                        <a:rPr lang="nb-NO" sz="1200" dirty="0" err="1">
                          <a:solidFill>
                            <a:schemeClr val="tx1"/>
                          </a:solidFill>
                        </a:rPr>
                        <a:t>value</a:t>
                      </a:r>
                      <a:r>
                        <a:rPr lang="nb-NO" sz="1200" dirty="0">
                          <a:solidFill>
                            <a:schemeClr val="tx1"/>
                          </a:solidFill>
                        </a:rPr>
                        <a:t>           uniform 0;</a:t>
                      </a:r>
                    </a:p>
                  </a:txBody>
                  <a:tcPr/>
                </a:tc>
                <a:extLst>
                  <a:ext uri="{0D108BD9-81ED-4DB2-BD59-A6C34878D82A}">
                    <a16:rowId xmlns:a16="http://schemas.microsoft.com/office/drawing/2014/main" val="4082616115"/>
                  </a:ext>
                </a:extLst>
              </a:tr>
              <a:tr h="0">
                <a:tc>
                  <a:txBody>
                    <a:bodyPr/>
                    <a:lstStyle/>
                    <a:p>
                      <a:r>
                        <a:rPr lang="nb-NO" sz="1200" dirty="0">
                          <a:solidFill>
                            <a:schemeClr val="tx1"/>
                          </a:solidFill>
                        </a:rPr>
                        <a:t>Outlet2</a:t>
                      </a:r>
                    </a:p>
                  </a:txBody>
                  <a:tcPr/>
                </a:tc>
                <a:tc>
                  <a:txBody>
                    <a:bodyPr/>
                    <a:lstStyle/>
                    <a:p>
                      <a:r>
                        <a:rPr lang="nb-NO" sz="1200" dirty="0">
                          <a:solidFill>
                            <a:schemeClr val="tx1"/>
                          </a:solidFill>
                        </a:rPr>
                        <a:t>--</a:t>
                      </a:r>
                    </a:p>
                  </a:txBody>
                  <a:tcPr/>
                </a:tc>
                <a:tc>
                  <a:txBody>
                    <a:bodyPr/>
                    <a:lstStyle/>
                    <a:p>
                      <a:r>
                        <a:rPr lang="nb-NO" sz="1200" dirty="0">
                          <a:solidFill>
                            <a:schemeClr val="tx1"/>
                          </a:solidFill>
                        </a:rPr>
                        <a:t>type </a:t>
                      </a:r>
                      <a:r>
                        <a:rPr lang="nb-NO" sz="1200" dirty="0" err="1">
                          <a:solidFill>
                            <a:schemeClr val="tx1"/>
                          </a:solidFill>
                        </a:rPr>
                        <a:t>prghTotalPressure</a:t>
                      </a:r>
                      <a:r>
                        <a:rPr lang="nb-NO" sz="1200" dirty="0">
                          <a:solidFill>
                            <a:schemeClr val="tx1"/>
                          </a:solidFill>
                        </a:rPr>
                        <a:t>,</a:t>
                      </a:r>
                    </a:p>
                    <a:p>
                      <a:r>
                        <a:rPr lang="nb-NO" sz="1200" dirty="0">
                          <a:solidFill>
                            <a:schemeClr val="tx1"/>
                          </a:solidFill>
                        </a:rPr>
                        <a:t>p0 uniform 0</a:t>
                      </a:r>
                    </a:p>
                  </a:txBody>
                  <a:tcPr>
                    <a:solidFill>
                      <a:schemeClr val="accent3">
                        <a:lumMod val="40000"/>
                        <a:lumOff val="60000"/>
                      </a:schemeClr>
                    </a:solidFill>
                  </a:tcPr>
                </a:tc>
                <a:tc>
                  <a:txBody>
                    <a:bodyPr/>
                    <a:lstStyle/>
                    <a:p>
                      <a:r>
                        <a:rPr lang="nb-NO" sz="1200" dirty="0" err="1">
                          <a:solidFill>
                            <a:schemeClr val="tx1"/>
                          </a:solidFill>
                        </a:rPr>
                        <a:t>zeroGradient</a:t>
                      </a:r>
                      <a:endParaRPr lang="nb-NO" sz="1200" dirty="0">
                        <a:solidFill>
                          <a:schemeClr val="tx1"/>
                        </a:solidFill>
                      </a:endParaRPr>
                    </a:p>
                  </a:txBody>
                  <a:tcPr/>
                </a:tc>
                <a:tc>
                  <a:txBody>
                    <a:bodyPr/>
                    <a:lstStyle/>
                    <a:p>
                      <a:r>
                        <a:rPr lang="nb-NO" sz="1200" dirty="0">
                          <a:solidFill>
                            <a:schemeClr val="tx1"/>
                          </a:solidFill>
                        </a:rPr>
                        <a:t>--</a:t>
                      </a:r>
                    </a:p>
                  </a:txBody>
                  <a:tcPr/>
                </a:tc>
                <a:tc>
                  <a:txBody>
                    <a:bodyPr/>
                    <a:lstStyle/>
                    <a:p>
                      <a:r>
                        <a:rPr lang="nb-NO" sz="1200" dirty="0">
                          <a:solidFill>
                            <a:schemeClr val="tx1"/>
                          </a:solidFill>
                        </a:rPr>
                        <a:t>type            </a:t>
                      </a:r>
                      <a:r>
                        <a:rPr lang="nb-NO" sz="1200" dirty="0" err="1">
                          <a:solidFill>
                            <a:schemeClr val="tx1"/>
                          </a:solidFill>
                        </a:rPr>
                        <a:t>fixedValue</a:t>
                      </a:r>
                      <a:r>
                        <a:rPr lang="nb-NO" sz="1200" dirty="0">
                          <a:solidFill>
                            <a:schemeClr val="tx1"/>
                          </a:solidFill>
                        </a:rPr>
                        <a:t>;</a:t>
                      </a:r>
                    </a:p>
                    <a:p>
                      <a:r>
                        <a:rPr lang="nb-NO" sz="1200" dirty="0" err="1">
                          <a:solidFill>
                            <a:schemeClr val="tx1"/>
                          </a:solidFill>
                        </a:rPr>
                        <a:t>value</a:t>
                      </a:r>
                      <a:r>
                        <a:rPr lang="nb-NO" sz="1200" dirty="0">
                          <a:solidFill>
                            <a:schemeClr val="tx1"/>
                          </a:solidFill>
                        </a:rPr>
                        <a:t>           uniform 0;</a:t>
                      </a:r>
                    </a:p>
                  </a:txBody>
                  <a:tcPr/>
                </a:tc>
                <a:extLst>
                  <a:ext uri="{0D108BD9-81ED-4DB2-BD59-A6C34878D82A}">
                    <a16:rowId xmlns:a16="http://schemas.microsoft.com/office/drawing/2014/main" val="2820607782"/>
                  </a:ext>
                </a:extLst>
              </a:tr>
              <a:tr h="0">
                <a:tc>
                  <a:txBody>
                    <a:bodyPr/>
                    <a:lstStyle/>
                    <a:p>
                      <a:r>
                        <a:rPr lang="nb-NO" sz="1200" dirty="0">
                          <a:solidFill>
                            <a:schemeClr val="tx1"/>
                          </a:solidFill>
                        </a:rPr>
                        <a:t>Outlet3</a:t>
                      </a:r>
                    </a:p>
                  </a:txBody>
                  <a:tcPr/>
                </a:tc>
                <a:tc>
                  <a:txBody>
                    <a:bodyPr/>
                    <a:lstStyle/>
                    <a:p>
                      <a:r>
                        <a:rPr lang="nb-NO" sz="1200" dirty="0">
                          <a:solidFill>
                            <a:schemeClr val="tx1"/>
                          </a:solidFill>
                        </a:rPr>
                        <a:t>--</a:t>
                      </a:r>
                    </a:p>
                  </a:txBody>
                  <a:tcPr/>
                </a:tc>
                <a:tc>
                  <a:txBody>
                    <a:bodyPr/>
                    <a:lstStyle/>
                    <a:p>
                      <a:r>
                        <a:rPr lang="nb-NO" sz="1200" dirty="0">
                          <a:solidFill>
                            <a:schemeClr val="tx1"/>
                          </a:solidFill>
                        </a:rPr>
                        <a:t>type </a:t>
                      </a:r>
                      <a:r>
                        <a:rPr lang="nb-NO" sz="1200" dirty="0" err="1">
                          <a:solidFill>
                            <a:schemeClr val="tx1"/>
                          </a:solidFill>
                        </a:rPr>
                        <a:t>prghTotalPressure</a:t>
                      </a:r>
                      <a:r>
                        <a:rPr lang="nb-NO" sz="1200" dirty="0">
                          <a:solidFill>
                            <a:schemeClr val="tx1"/>
                          </a:solidFill>
                        </a:rPr>
                        <a:t>,</a:t>
                      </a:r>
                    </a:p>
                    <a:p>
                      <a:r>
                        <a:rPr lang="nb-NO" sz="1200" dirty="0">
                          <a:solidFill>
                            <a:schemeClr val="tx1"/>
                          </a:solidFill>
                        </a:rPr>
                        <a:t>p0 uniform 0</a:t>
                      </a:r>
                    </a:p>
                  </a:txBody>
                  <a:tcPr>
                    <a:solidFill>
                      <a:schemeClr val="accent3">
                        <a:lumMod val="40000"/>
                        <a:lumOff val="60000"/>
                      </a:schemeClr>
                    </a:solidFill>
                  </a:tcPr>
                </a:tc>
                <a:tc>
                  <a:txBody>
                    <a:bodyPr/>
                    <a:lstStyle/>
                    <a:p>
                      <a:r>
                        <a:rPr lang="nb-NO" sz="1200" dirty="0">
                          <a:solidFill>
                            <a:schemeClr val="tx1"/>
                          </a:solidFill>
                        </a:rPr>
                        <a:t>type </a:t>
                      </a:r>
                      <a:r>
                        <a:rPr lang="nb-NO" sz="1200" dirty="0" err="1">
                          <a:solidFill>
                            <a:schemeClr val="tx1"/>
                          </a:solidFill>
                        </a:rPr>
                        <a:t>prghTotalPressure</a:t>
                      </a:r>
                      <a:r>
                        <a:rPr lang="nb-NO" sz="1200" dirty="0">
                          <a:solidFill>
                            <a:schemeClr val="tx1"/>
                          </a:solidFill>
                        </a:rPr>
                        <a:t>,</a:t>
                      </a:r>
                    </a:p>
                    <a:p>
                      <a:r>
                        <a:rPr lang="nb-NO" sz="1200" dirty="0">
                          <a:solidFill>
                            <a:schemeClr val="tx1"/>
                          </a:solidFill>
                        </a:rPr>
                        <a:t>p0 uniform 0</a:t>
                      </a:r>
                    </a:p>
                  </a:txBody>
                  <a:tcPr/>
                </a:tc>
                <a:tc>
                  <a:txBody>
                    <a:bodyPr/>
                    <a:lstStyle/>
                    <a:p>
                      <a:r>
                        <a:rPr lang="nb-NO" sz="1200" dirty="0">
                          <a:solidFill>
                            <a:schemeClr val="tx1"/>
                          </a:solidFill>
                        </a:rPr>
                        <a:t>--</a:t>
                      </a:r>
                    </a:p>
                  </a:txBody>
                  <a:tcPr/>
                </a:tc>
                <a:tc>
                  <a:txBody>
                    <a:bodyPr/>
                    <a:lstStyle/>
                    <a:p>
                      <a:r>
                        <a:rPr lang="nb-NO" sz="1200" dirty="0">
                          <a:solidFill>
                            <a:schemeClr val="tx1"/>
                          </a:solidFill>
                        </a:rPr>
                        <a:t>type            </a:t>
                      </a:r>
                      <a:r>
                        <a:rPr lang="nb-NO" sz="1200" dirty="0" err="1">
                          <a:solidFill>
                            <a:schemeClr val="tx1"/>
                          </a:solidFill>
                        </a:rPr>
                        <a:t>fixedValue</a:t>
                      </a:r>
                      <a:r>
                        <a:rPr lang="nb-NO" sz="1200" dirty="0">
                          <a:solidFill>
                            <a:schemeClr val="tx1"/>
                          </a:solidFill>
                        </a:rPr>
                        <a:t>;</a:t>
                      </a:r>
                    </a:p>
                    <a:p>
                      <a:r>
                        <a:rPr lang="nb-NO" sz="1200" dirty="0" err="1">
                          <a:solidFill>
                            <a:schemeClr val="tx1"/>
                          </a:solidFill>
                        </a:rPr>
                        <a:t>value</a:t>
                      </a:r>
                      <a:r>
                        <a:rPr lang="nb-NO" sz="1200" dirty="0">
                          <a:solidFill>
                            <a:schemeClr val="tx1"/>
                          </a:solidFill>
                        </a:rPr>
                        <a:t>           uniform 0;</a:t>
                      </a:r>
                    </a:p>
                  </a:txBody>
                  <a:tcPr/>
                </a:tc>
                <a:extLst>
                  <a:ext uri="{0D108BD9-81ED-4DB2-BD59-A6C34878D82A}">
                    <a16:rowId xmlns:a16="http://schemas.microsoft.com/office/drawing/2014/main" val="770240176"/>
                  </a:ext>
                </a:extLst>
              </a:tr>
              <a:tr h="0">
                <a:tc>
                  <a:txBody>
                    <a:bodyPr/>
                    <a:lstStyle/>
                    <a:p>
                      <a:r>
                        <a:rPr lang="nb-NO" sz="1200" dirty="0">
                          <a:solidFill>
                            <a:schemeClr val="tx1"/>
                          </a:solidFill>
                        </a:rPr>
                        <a:t>Outlet4</a:t>
                      </a:r>
                    </a:p>
                  </a:txBody>
                  <a:tcPr/>
                </a:tc>
                <a:tc>
                  <a:txBody>
                    <a:bodyPr/>
                    <a:lstStyle/>
                    <a:p>
                      <a:r>
                        <a:rPr lang="nb-NO" sz="1200" dirty="0">
                          <a:solidFill>
                            <a:schemeClr val="tx1"/>
                          </a:solidFill>
                        </a:rPr>
                        <a:t>--</a:t>
                      </a:r>
                    </a:p>
                  </a:txBody>
                  <a:tcPr/>
                </a:tc>
                <a:tc>
                  <a:txBody>
                    <a:bodyPr/>
                    <a:lstStyle/>
                    <a:p>
                      <a:r>
                        <a:rPr lang="nb-NO" sz="1200" dirty="0">
                          <a:solidFill>
                            <a:schemeClr val="tx1"/>
                          </a:solidFill>
                        </a:rPr>
                        <a:t>type </a:t>
                      </a:r>
                      <a:r>
                        <a:rPr lang="nb-NO" sz="1200" dirty="0" err="1">
                          <a:solidFill>
                            <a:schemeClr val="tx1"/>
                          </a:solidFill>
                        </a:rPr>
                        <a:t>prghTotalPressure</a:t>
                      </a:r>
                      <a:r>
                        <a:rPr lang="nb-NO" sz="1200" dirty="0">
                          <a:solidFill>
                            <a:schemeClr val="tx1"/>
                          </a:solidFill>
                        </a:rPr>
                        <a:t>,</a:t>
                      </a:r>
                    </a:p>
                    <a:p>
                      <a:r>
                        <a:rPr lang="nb-NO" sz="1200" dirty="0">
                          <a:solidFill>
                            <a:schemeClr val="tx1"/>
                          </a:solidFill>
                        </a:rPr>
                        <a:t>p0 uniform 0</a:t>
                      </a:r>
                    </a:p>
                  </a:txBody>
                  <a:tcPr>
                    <a:solidFill>
                      <a:schemeClr val="accent3">
                        <a:lumMod val="40000"/>
                        <a:lumOff val="60000"/>
                      </a:schemeClr>
                    </a:solidFill>
                  </a:tcPr>
                </a:tc>
                <a:tc>
                  <a:txBody>
                    <a:bodyPr/>
                    <a:lstStyle/>
                    <a:p>
                      <a:r>
                        <a:rPr lang="nb-NO" sz="1200" dirty="0">
                          <a:solidFill>
                            <a:schemeClr val="tx1"/>
                          </a:solidFill>
                        </a:rPr>
                        <a:t>type </a:t>
                      </a:r>
                      <a:r>
                        <a:rPr lang="nb-NO" sz="1200" dirty="0" err="1">
                          <a:solidFill>
                            <a:schemeClr val="tx1"/>
                          </a:solidFill>
                        </a:rPr>
                        <a:t>fixedGradient</a:t>
                      </a:r>
                      <a:endParaRPr lang="nb-NO" sz="1200" dirty="0">
                        <a:solidFill>
                          <a:schemeClr val="tx1"/>
                        </a:solidFill>
                      </a:endParaRPr>
                    </a:p>
                    <a:p>
                      <a:r>
                        <a:rPr lang="nb-NO" sz="1200" dirty="0">
                          <a:solidFill>
                            <a:schemeClr val="tx1"/>
                          </a:solidFill>
                        </a:rPr>
                        <a:t>Gradient uniform 0;</a:t>
                      </a:r>
                    </a:p>
                  </a:txBody>
                  <a:tcPr/>
                </a:tc>
                <a:tc>
                  <a:txBody>
                    <a:bodyPr/>
                    <a:lstStyle/>
                    <a:p>
                      <a:r>
                        <a:rPr lang="nb-NO" sz="1200" dirty="0">
                          <a:solidFill>
                            <a:schemeClr val="tx1"/>
                          </a:solidFill>
                        </a:rPr>
                        <a:t>--</a:t>
                      </a:r>
                    </a:p>
                  </a:txBody>
                  <a:tcPr/>
                </a:tc>
                <a:tc>
                  <a:txBody>
                    <a:bodyPr/>
                    <a:lstStyle/>
                    <a:p>
                      <a:r>
                        <a:rPr lang="nb-NO" sz="1200" dirty="0">
                          <a:solidFill>
                            <a:schemeClr val="tx1"/>
                          </a:solidFill>
                        </a:rPr>
                        <a:t>type            </a:t>
                      </a:r>
                      <a:r>
                        <a:rPr lang="nb-NO" sz="1200" dirty="0" err="1">
                          <a:solidFill>
                            <a:schemeClr val="tx1"/>
                          </a:solidFill>
                        </a:rPr>
                        <a:t>fixedValue</a:t>
                      </a:r>
                      <a:r>
                        <a:rPr lang="nb-NO" sz="1200" dirty="0">
                          <a:solidFill>
                            <a:schemeClr val="tx1"/>
                          </a:solidFill>
                        </a:rPr>
                        <a:t>;</a:t>
                      </a:r>
                    </a:p>
                    <a:p>
                      <a:r>
                        <a:rPr lang="nb-NO" sz="1200" dirty="0" err="1">
                          <a:solidFill>
                            <a:schemeClr val="tx1"/>
                          </a:solidFill>
                        </a:rPr>
                        <a:t>value</a:t>
                      </a:r>
                      <a:r>
                        <a:rPr lang="nb-NO" sz="1200" dirty="0">
                          <a:solidFill>
                            <a:schemeClr val="tx1"/>
                          </a:solidFill>
                        </a:rPr>
                        <a:t>           uniform 0;</a:t>
                      </a:r>
                    </a:p>
                  </a:txBody>
                  <a:tcPr/>
                </a:tc>
                <a:extLst>
                  <a:ext uri="{0D108BD9-81ED-4DB2-BD59-A6C34878D82A}">
                    <a16:rowId xmlns:a16="http://schemas.microsoft.com/office/drawing/2014/main" val="2083965140"/>
                  </a:ext>
                </a:extLst>
              </a:tr>
            </a:tbl>
          </a:graphicData>
        </a:graphic>
      </p:graphicFrame>
      <p:sp>
        <p:nvSpPr>
          <p:cNvPr id="8" name="TextBox 7">
            <a:extLst>
              <a:ext uri="{FF2B5EF4-FFF2-40B4-BE49-F238E27FC236}">
                <a16:creationId xmlns:a16="http://schemas.microsoft.com/office/drawing/2014/main" id="{FED8B8E0-B307-1CC7-D541-4D55E42DFF18}"/>
              </a:ext>
            </a:extLst>
          </p:cNvPr>
          <p:cNvSpPr txBox="1"/>
          <p:nvPr/>
        </p:nvSpPr>
        <p:spPr>
          <a:xfrm>
            <a:off x="11496600" y="1487105"/>
            <a:ext cx="1152128" cy="400110"/>
          </a:xfrm>
          <a:prstGeom prst="rect">
            <a:avLst/>
          </a:prstGeom>
          <a:noFill/>
        </p:spPr>
        <p:txBody>
          <a:bodyPr wrap="square" rtlCol="0">
            <a:spAutoFit/>
          </a:bodyPr>
          <a:lstStyle/>
          <a:p>
            <a:r>
              <a:rPr lang="nb-NO" sz="2000" dirty="0">
                <a:solidFill>
                  <a:schemeClr val="tx1">
                    <a:lumMod val="50000"/>
                  </a:schemeClr>
                </a:solidFill>
                <a:effectLst>
                  <a:outerShdw blurRad="38100" dist="38100" dir="2700000" algn="tl">
                    <a:srgbClr val="000000">
                      <a:alpha val="43137"/>
                    </a:srgbClr>
                  </a:outerShdw>
                </a:effectLst>
              </a:rPr>
              <a:t>Case1</a:t>
            </a:r>
          </a:p>
        </p:txBody>
      </p:sp>
      <p:sp>
        <p:nvSpPr>
          <p:cNvPr id="9" name="TextBox 8">
            <a:extLst>
              <a:ext uri="{FF2B5EF4-FFF2-40B4-BE49-F238E27FC236}">
                <a16:creationId xmlns:a16="http://schemas.microsoft.com/office/drawing/2014/main" id="{309824C0-CE1E-BC76-FE3D-06D9C8E0BBF3}"/>
              </a:ext>
            </a:extLst>
          </p:cNvPr>
          <p:cNvSpPr txBox="1"/>
          <p:nvPr/>
        </p:nvSpPr>
        <p:spPr>
          <a:xfrm>
            <a:off x="10610455" y="2590239"/>
            <a:ext cx="1152128" cy="400110"/>
          </a:xfrm>
          <a:prstGeom prst="rect">
            <a:avLst/>
          </a:prstGeom>
          <a:noFill/>
        </p:spPr>
        <p:txBody>
          <a:bodyPr wrap="square" rtlCol="0">
            <a:spAutoFit/>
          </a:bodyPr>
          <a:lstStyle/>
          <a:p>
            <a:r>
              <a:rPr lang="nb-NO" sz="2000" dirty="0">
                <a:solidFill>
                  <a:schemeClr val="tx1">
                    <a:lumMod val="50000"/>
                  </a:schemeClr>
                </a:solidFill>
                <a:effectLst>
                  <a:outerShdw blurRad="38100" dist="38100" dir="2700000" algn="tl">
                    <a:srgbClr val="000000">
                      <a:alpha val="43137"/>
                    </a:srgbClr>
                  </a:outerShdw>
                </a:effectLst>
              </a:rPr>
              <a:t>Case2</a:t>
            </a:r>
          </a:p>
        </p:txBody>
      </p:sp>
      <p:sp>
        <p:nvSpPr>
          <p:cNvPr id="10" name="TextBox 9">
            <a:extLst>
              <a:ext uri="{FF2B5EF4-FFF2-40B4-BE49-F238E27FC236}">
                <a16:creationId xmlns:a16="http://schemas.microsoft.com/office/drawing/2014/main" id="{E8D33416-7EE4-E43A-8D7D-A26A82D66378}"/>
              </a:ext>
            </a:extLst>
          </p:cNvPr>
          <p:cNvSpPr txBox="1"/>
          <p:nvPr/>
        </p:nvSpPr>
        <p:spPr>
          <a:xfrm>
            <a:off x="9408368" y="4078636"/>
            <a:ext cx="1152128" cy="400110"/>
          </a:xfrm>
          <a:prstGeom prst="rect">
            <a:avLst/>
          </a:prstGeom>
          <a:noFill/>
        </p:spPr>
        <p:txBody>
          <a:bodyPr wrap="square" rtlCol="0">
            <a:spAutoFit/>
          </a:bodyPr>
          <a:lstStyle/>
          <a:p>
            <a:r>
              <a:rPr lang="nb-NO" sz="2000" dirty="0">
                <a:solidFill>
                  <a:schemeClr val="tx1">
                    <a:lumMod val="50000"/>
                  </a:schemeClr>
                </a:solidFill>
                <a:effectLst>
                  <a:outerShdw blurRad="38100" dist="38100" dir="2700000" algn="tl">
                    <a:srgbClr val="000000">
                      <a:alpha val="43137"/>
                    </a:srgbClr>
                  </a:outerShdw>
                </a:effectLst>
              </a:rPr>
              <a:t>Case3</a:t>
            </a:r>
          </a:p>
        </p:txBody>
      </p:sp>
      <p:sp>
        <p:nvSpPr>
          <p:cNvPr id="11" name="TextBox 10">
            <a:extLst>
              <a:ext uri="{FF2B5EF4-FFF2-40B4-BE49-F238E27FC236}">
                <a16:creationId xmlns:a16="http://schemas.microsoft.com/office/drawing/2014/main" id="{62C1EF43-758D-3A95-A043-0798CDB67C5C}"/>
              </a:ext>
            </a:extLst>
          </p:cNvPr>
          <p:cNvSpPr txBox="1"/>
          <p:nvPr/>
        </p:nvSpPr>
        <p:spPr>
          <a:xfrm>
            <a:off x="119336" y="1887215"/>
            <a:ext cx="3868401" cy="461665"/>
          </a:xfrm>
          <a:prstGeom prst="rect">
            <a:avLst/>
          </a:prstGeom>
          <a:noFill/>
        </p:spPr>
        <p:txBody>
          <a:bodyPr wrap="square" rtlCol="0">
            <a:spAutoFit/>
          </a:bodyPr>
          <a:lstStyle/>
          <a:p>
            <a:r>
              <a:rPr lang="nb-NO" sz="2400" dirty="0"/>
              <a:t>Input </a:t>
            </a:r>
            <a:r>
              <a:rPr lang="nb-NO" sz="2400" dirty="0" err="1"/>
              <a:t>values</a:t>
            </a:r>
            <a:r>
              <a:rPr lang="nb-NO" sz="2400" dirty="0"/>
              <a:t> for 0/</a:t>
            </a:r>
            <a:r>
              <a:rPr lang="nb-NO" sz="2400" dirty="0" err="1"/>
              <a:t>p_rgh</a:t>
            </a:r>
            <a:r>
              <a:rPr lang="nb-NO" sz="2400" dirty="0"/>
              <a:t> </a:t>
            </a:r>
          </a:p>
        </p:txBody>
      </p:sp>
    </p:spTree>
    <p:extLst>
      <p:ext uri="{BB962C8B-B14F-4D97-AF65-F5344CB8AC3E}">
        <p14:creationId xmlns:p14="http://schemas.microsoft.com/office/powerpoint/2010/main" val="2757921690"/>
      </p:ext>
    </p:extLst>
  </p:cSld>
  <p:clrMapOvr>
    <a:masterClrMapping/>
  </p:clrMapOvr>
</p:sld>
</file>

<file path=ppt/theme/theme1.xml><?xml version="1.0" encoding="utf-8"?>
<a:theme xmlns:a="http://schemas.openxmlformats.org/drawingml/2006/main" name="Office-tema">
  <a:themeElements>
    <a:clrScheme name="AKVA 2023">
      <a:dk1>
        <a:srgbClr val="4B4B4B"/>
      </a:dk1>
      <a:lt1>
        <a:srgbClr val="FFFFFF"/>
      </a:lt1>
      <a:dk2>
        <a:srgbClr val="4B4B4B"/>
      </a:dk2>
      <a:lt2>
        <a:srgbClr val="FFFFFF"/>
      </a:lt2>
      <a:accent1>
        <a:srgbClr val="00BBE4"/>
      </a:accent1>
      <a:accent2>
        <a:srgbClr val="021D49"/>
      </a:accent2>
      <a:accent3>
        <a:srgbClr val="79C1CB"/>
      </a:accent3>
      <a:accent4>
        <a:srgbClr val="B2D9F6"/>
      </a:accent4>
      <a:accent5>
        <a:srgbClr val="4B4B4B"/>
      </a:accent5>
      <a:accent6>
        <a:srgbClr val="BEC0C2"/>
      </a:accent6>
      <a:hlink>
        <a:srgbClr val="FFD800"/>
      </a:hlink>
      <a:folHlink>
        <a:srgbClr val="0084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st_4" id="{8FB0C56A-3B41-4990-8C67-7FA44E71447A}" vid="{DAF4683E-97CD-4E85-AA50-99DD0D581066}"/>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C22C366B1B05D84C95607962FFB33B4B" ma:contentTypeVersion="3" ma:contentTypeDescription="Opprett et nytt dokument." ma:contentTypeScope="" ma:versionID="4177f76b3d97b0248136c1b480ff478d">
  <xsd:schema xmlns:xsd="http://www.w3.org/2001/XMLSchema" xmlns:xs="http://www.w3.org/2001/XMLSchema" xmlns:p="http://schemas.microsoft.com/office/2006/metadata/properties" xmlns:ns2="93f9137b-beb7-4885-8056-5e7e9ed36763" targetNamespace="http://schemas.microsoft.com/office/2006/metadata/properties" ma:root="true" ma:fieldsID="efbd03843f116d9785d12f40eae7e878" ns2:_="">
    <xsd:import namespace="93f9137b-beb7-4885-8056-5e7e9ed36763"/>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f9137b-beb7-4885-8056-5e7e9ed367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9441F9-5807-4D72-BACE-A4AE8B662972}">
  <ds:schemaRef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dcmitype/"/>
    <ds:schemaRef ds:uri="http://schemas.microsoft.com/office/infopath/2007/PartnerControls"/>
    <ds:schemaRef ds:uri="http://purl.org/dc/terms/"/>
    <ds:schemaRef ds:uri="http://purl.org/dc/elements/1.1/"/>
  </ds:schemaRefs>
</ds:datastoreItem>
</file>

<file path=customXml/itemProps2.xml><?xml version="1.0" encoding="utf-8"?>
<ds:datastoreItem xmlns:ds="http://schemas.openxmlformats.org/officeDocument/2006/customXml" ds:itemID="{85D858D4-65F2-4BC2-AE86-54A34BFE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f9137b-beb7-4885-8056-5e7e9ed367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D27A84-A658-4BD3-B281-8DB673189B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AKVA_group_PowerPoint_template_2023_ENG_LOW</Template>
  <TotalTime>499</TotalTime>
  <Words>1653</Words>
  <Application>Microsoft Office PowerPoint</Application>
  <PresentationFormat>Widescreen</PresentationFormat>
  <Paragraphs>512</Paragraphs>
  <Slides>19</Slides>
  <Notes>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Consolas</vt:lpstr>
      <vt:lpstr>Poppins</vt:lpstr>
      <vt:lpstr>Wingdings</vt:lpstr>
      <vt:lpstr>Office-tema</vt:lpstr>
      <vt:lpstr>Boundary conditions for Interfoam (family)</vt:lpstr>
      <vt:lpstr>Questions?</vt:lpstr>
      <vt:lpstr>References</vt:lpstr>
      <vt:lpstr>Boundary condition</vt:lpstr>
      <vt:lpstr>Boundary condition</vt:lpstr>
      <vt:lpstr>Investigation</vt:lpstr>
      <vt:lpstr>Investigation</vt:lpstr>
      <vt:lpstr>Investigation</vt:lpstr>
      <vt:lpstr>Investigation</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References</vt:lpstr>
      <vt:lpstr>References</vt:lpstr>
      <vt:lpstr>References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Boundary conditions for Interfoam</dc:title>
  <dc:creator>Cheng, Hui</dc:creator>
  <cp:lastModifiedBy>Cheng, Hui</cp:lastModifiedBy>
  <cp:revision>1</cp:revision>
  <dcterms:created xsi:type="dcterms:W3CDTF">2024-01-11T08:37:04Z</dcterms:created>
  <dcterms:modified xsi:type="dcterms:W3CDTF">2024-01-12T09:56:40Z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0x010100C22C366B1B05D84C95607962FFB33B4B</vt:lpwstr>
  </property>
  <property fmtid="{D5CDD505-2E9C-101B-9397-08002B2CF9AE}" pid="3" name="MediaServiceImageTags">
    <vt:lpwstr/>
  </property>
</Properties>
</file>